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4"/>
  </p:sldMasterIdLst>
  <p:notesMasterIdLst>
    <p:notesMasterId r:id="rId40"/>
  </p:notesMasterIdLst>
  <p:sldIdLst>
    <p:sldId id="264" r:id="rId5"/>
    <p:sldId id="313" r:id="rId6"/>
    <p:sldId id="314" r:id="rId7"/>
    <p:sldId id="317" r:id="rId8"/>
    <p:sldId id="315" r:id="rId9"/>
    <p:sldId id="321" r:id="rId10"/>
    <p:sldId id="322" r:id="rId11"/>
    <p:sldId id="320" r:id="rId12"/>
    <p:sldId id="327" r:id="rId13"/>
    <p:sldId id="343" r:id="rId14"/>
    <p:sldId id="330" r:id="rId15"/>
    <p:sldId id="329" r:id="rId16"/>
    <p:sldId id="328" r:id="rId17"/>
    <p:sldId id="351" r:id="rId18"/>
    <p:sldId id="348" r:id="rId19"/>
    <p:sldId id="331" r:id="rId20"/>
    <p:sldId id="352" r:id="rId21"/>
    <p:sldId id="332" r:id="rId22"/>
    <p:sldId id="334" r:id="rId23"/>
    <p:sldId id="335" r:id="rId24"/>
    <p:sldId id="347" r:id="rId25"/>
    <p:sldId id="336" r:id="rId26"/>
    <p:sldId id="353" r:id="rId27"/>
    <p:sldId id="337" r:id="rId28"/>
    <p:sldId id="338" r:id="rId29"/>
    <p:sldId id="339" r:id="rId30"/>
    <p:sldId id="340" r:id="rId31"/>
    <p:sldId id="342" r:id="rId32"/>
    <p:sldId id="341" r:id="rId33"/>
    <p:sldId id="346" r:id="rId34"/>
    <p:sldId id="345" r:id="rId35"/>
    <p:sldId id="349" r:id="rId36"/>
    <p:sldId id="350" r:id="rId37"/>
    <p:sldId id="325" r:id="rId38"/>
    <p:sldId id="326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AA4D7C-FF9A-4750-965A-407F93780DDC}" v="6" dt="2023-09-26T16:37:41.8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34" autoAdjust="0"/>
    <p:restoredTop sz="94619" autoAdjust="0"/>
  </p:normalViewPr>
  <p:slideViewPr>
    <p:cSldViewPr snapToGrid="0">
      <p:cViewPr varScale="1">
        <p:scale>
          <a:sx n="78" d="100"/>
          <a:sy n="78" d="100"/>
        </p:scale>
        <p:origin x="228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A21F87-F4D8-479D-A651-A59637B43995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232792C-5248-4D69-BA16-9D457434DFBC}">
      <dgm:prSet/>
      <dgm:spPr/>
      <dgm:t>
        <a:bodyPr/>
        <a:lstStyle/>
        <a:p>
          <a:r>
            <a:rPr lang="en-US" dirty="0"/>
            <a:t>Register</a:t>
          </a:r>
        </a:p>
      </dgm:t>
    </dgm:pt>
    <dgm:pt modelId="{8AF46051-DE7B-4FFF-A18E-024870521CF6}" type="parTrans" cxnId="{7483C504-F6AC-43D7-B8B8-875DDD89C295}">
      <dgm:prSet/>
      <dgm:spPr/>
      <dgm:t>
        <a:bodyPr/>
        <a:lstStyle/>
        <a:p>
          <a:endParaRPr lang="en-US"/>
        </a:p>
      </dgm:t>
    </dgm:pt>
    <dgm:pt modelId="{AC587AEA-8613-436D-8A3E-548C6116C54F}" type="sibTrans" cxnId="{7483C504-F6AC-43D7-B8B8-875DDD89C295}">
      <dgm:prSet/>
      <dgm:spPr/>
      <dgm:t>
        <a:bodyPr/>
        <a:lstStyle/>
        <a:p>
          <a:endParaRPr lang="en-US"/>
        </a:p>
      </dgm:t>
    </dgm:pt>
    <dgm:pt modelId="{AA7FBCF5-0EFC-4F94-AB5C-979598F0F920}">
      <dgm:prSet/>
      <dgm:spPr/>
      <dgm:t>
        <a:bodyPr/>
        <a:lstStyle/>
        <a:p>
          <a:r>
            <a:rPr lang="en-US" dirty="0"/>
            <a:t>Register to the application</a:t>
          </a:r>
        </a:p>
      </dgm:t>
    </dgm:pt>
    <dgm:pt modelId="{275CA816-B1FA-4027-9D0C-C232875F5A8C}" type="parTrans" cxnId="{4AF57F5E-A5E1-46B8-B292-1BE21D9D40CF}">
      <dgm:prSet/>
      <dgm:spPr/>
      <dgm:t>
        <a:bodyPr/>
        <a:lstStyle/>
        <a:p>
          <a:endParaRPr lang="en-US"/>
        </a:p>
      </dgm:t>
    </dgm:pt>
    <dgm:pt modelId="{38FDB89B-2016-4C4A-930A-F4D54AA9416A}" type="sibTrans" cxnId="{4AF57F5E-A5E1-46B8-B292-1BE21D9D40CF}">
      <dgm:prSet/>
      <dgm:spPr/>
      <dgm:t>
        <a:bodyPr/>
        <a:lstStyle/>
        <a:p>
          <a:endParaRPr lang="en-US"/>
        </a:p>
      </dgm:t>
    </dgm:pt>
    <dgm:pt modelId="{9E7A3FFF-2ED5-46AE-9878-C56BE5A21AC0}">
      <dgm:prSet/>
      <dgm:spPr/>
      <dgm:t>
        <a:bodyPr/>
        <a:lstStyle/>
        <a:p>
          <a:r>
            <a:rPr lang="en-US" dirty="0"/>
            <a:t>Sign In</a:t>
          </a:r>
        </a:p>
      </dgm:t>
    </dgm:pt>
    <dgm:pt modelId="{1778CCBF-AB68-4BE2-8925-4900F6557113}" type="parTrans" cxnId="{70412579-0306-4837-B795-8FC112538CC3}">
      <dgm:prSet/>
      <dgm:spPr/>
      <dgm:t>
        <a:bodyPr/>
        <a:lstStyle/>
        <a:p>
          <a:endParaRPr lang="en-US"/>
        </a:p>
      </dgm:t>
    </dgm:pt>
    <dgm:pt modelId="{039D3924-01B5-4F7B-9525-ED286D4A3D29}" type="sibTrans" cxnId="{70412579-0306-4837-B795-8FC112538CC3}">
      <dgm:prSet/>
      <dgm:spPr/>
      <dgm:t>
        <a:bodyPr/>
        <a:lstStyle/>
        <a:p>
          <a:endParaRPr lang="en-US"/>
        </a:p>
      </dgm:t>
    </dgm:pt>
    <dgm:pt modelId="{E8BCDA02-1B0D-49DE-AAC0-D18C6106D2D0}">
      <dgm:prSet/>
      <dgm:spPr/>
      <dgm:t>
        <a:bodyPr/>
        <a:lstStyle/>
        <a:p>
          <a:r>
            <a:rPr lang="en-US" dirty="0"/>
            <a:t>Sign into the application to maintain the record of activities</a:t>
          </a:r>
        </a:p>
      </dgm:t>
    </dgm:pt>
    <dgm:pt modelId="{80F990BE-4565-47C3-A6C4-BF3581A66B11}" type="parTrans" cxnId="{CC6C285C-2C45-4F00-8569-3BC1D9AA2C7A}">
      <dgm:prSet/>
      <dgm:spPr/>
      <dgm:t>
        <a:bodyPr/>
        <a:lstStyle/>
        <a:p>
          <a:endParaRPr lang="en-US"/>
        </a:p>
      </dgm:t>
    </dgm:pt>
    <dgm:pt modelId="{8977A057-393D-4D2E-95E2-0C13E85CE40D}" type="sibTrans" cxnId="{CC6C285C-2C45-4F00-8569-3BC1D9AA2C7A}">
      <dgm:prSet/>
      <dgm:spPr/>
      <dgm:t>
        <a:bodyPr/>
        <a:lstStyle/>
        <a:p>
          <a:endParaRPr lang="en-US"/>
        </a:p>
      </dgm:t>
    </dgm:pt>
    <dgm:pt modelId="{C03D2443-B1D4-4C39-BD0C-A184E29C4FEA}">
      <dgm:prSet/>
      <dgm:spPr/>
      <dgm:t>
        <a:bodyPr/>
        <a:lstStyle/>
        <a:p>
          <a:r>
            <a:rPr lang="en-US" dirty="0"/>
            <a:t>Apply</a:t>
          </a:r>
        </a:p>
      </dgm:t>
    </dgm:pt>
    <dgm:pt modelId="{9A8DEF21-F870-404A-97F1-87F82646E758}" type="parTrans" cxnId="{FA6EA601-909D-4325-9A2F-AA7BCFF9E65E}">
      <dgm:prSet/>
      <dgm:spPr/>
      <dgm:t>
        <a:bodyPr/>
        <a:lstStyle/>
        <a:p>
          <a:endParaRPr lang="en-US"/>
        </a:p>
      </dgm:t>
    </dgm:pt>
    <dgm:pt modelId="{8F97E25C-87D5-4855-939A-6F5FE0C14CA5}" type="sibTrans" cxnId="{FA6EA601-909D-4325-9A2F-AA7BCFF9E65E}">
      <dgm:prSet/>
      <dgm:spPr/>
      <dgm:t>
        <a:bodyPr/>
        <a:lstStyle/>
        <a:p>
          <a:endParaRPr lang="en-US"/>
        </a:p>
      </dgm:t>
    </dgm:pt>
    <dgm:pt modelId="{9C6DCACC-A319-4646-B38A-08F10F2FB22D}">
      <dgm:prSet/>
      <dgm:spPr/>
      <dgm:t>
        <a:bodyPr/>
        <a:lstStyle/>
        <a:p>
          <a:r>
            <a:rPr lang="en-US"/>
            <a:t>Apply filters and sort results based on different genres</a:t>
          </a:r>
        </a:p>
      </dgm:t>
    </dgm:pt>
    <dgm:pt modelId="{870D9D63-DAE3-4DDD-B987-E2E39E944488}" type="parTrans" cxnId="{A3BECCC6-1CF4-4E91-8396-947E57760286}">
      <dgm:prSet/>
      <dgm:spPr/>
      <dgm:t>
        <a:bodyPr/>
        <a:lstStyle/>
        <a:p>
          <a:endParaRPr lang="en-US"/>
        </a:p>
      </dgm:t>
    </dgm:pt>
    <dgm:pt modelId="{E6C8A972-CAC6-4F29-9D70-614BA28C4E1E}" type="sibTrans" cxnId="{A3BECCC6-1CF4-4E91-8396-947E57760286}">
      <dgm:prSet/>
      <dgm:spPr/>
      <dgm:t>
        <a:bodyPr/>
        <a:lstStyle/>
        <a:p>
          <a:endParaRPr lang="en-US"/>
        </a:p>
      </dgm:t>
    </dgm:pt>
    <dgm:pt modelId="{7C684A96-C891-44A1-BDEC-F2F377456DD4}">
      <dgm:prSet/>
      <dgm:spPr/>
      <dgm:t>
        <a:bodyPr/>
        <a:lstStyle/>
        <a:p>
          <a:r>
            <a:rPr lang="en-US"/>
            <a:t>Experience</a:t>
          </a:r>
        </a:p>
      </dgm:t>
    </dgm:pt>
    <dgm:pt modelId="{EDF61A22-575B-462A-93C3-64973D87AAB2}" type="parTrans" cxnId="{3141FDF8-CC91-41E7-B7A7-F75D72271A12}">
      <dgm:prSet/>
      <dgm:spPr/>
      <dgm:t>
        <a:bodyPr/>
        <a:lstStyle/>
        <a:p>
          <a:endParaRPr lang="en-US"/>
        </a:p>
      </dgm:t>
    </dgm:pt>
    <dgm:pt modelId="{BBF9A5D0-1BB5-4B0A-8977-EE6798D5008C}" type="sibTrans" cxnId="{3141FDF8-CC91-41E7-B7A7-F75D72271A12}">
      <dgm:prSet/>
      <dgm:spPr/>
      <dgm:t>
        <a:bodyPr/>
        <a:lstStyle/>
        <a:p>
          <a:endParaRPr lang="en-US"/>
        </a:p>
      </dgm:t>
    </dgm:pt>
    <dgm:pt modelId="{DCD5EE37-1059-425E-926F-4FCEBC595A75}">
      <dgm:prSet/>
      <dgm:spPr/>
      <dgm:t>
        <a:bodyPr/>
        <a:lstStyle/>
        <a:p>
          <a:r>
            <a:rPr lang="en-US"/>
            <a:t>Experience a seamless payment process.</a:t>
          </a:r>
        </a:p>
      </dgm:t>
    </dgm:pt>
    <dgm:pt modelId="{858F6EFA-90ED-420C-8128-3CAA2725BECE}" type="parTrans" cxnId="{81FA41B4-AD8A-4B2E-BD7D-DEC5CBF6B347}">
      <dgm:prSet/>
      <dgm:spPr/>
      <dgm:t>
        <a:bodyPr/>
        <a:lstStyle/>
        <a:p>
          <a:endParaRPr lang="en-US"/>
        </a:p>
      </dgm:t>
    </dgm:pt>
    <dgm:pt modelId="{702D06CB-385C-47B4-8F80-15257265BCEA}" type="sibTrans" cxnId="{81FA41B4-AD8A-4B2E-BD7D-DEC5CBF6B347}">
      <dgm:prSet/>
      <dgm:spPr/>
      <dgm:t>
        <a:bodyPr/>
        <a:lstStyle/>
        <a:p>
          <a:endParaRPr lang="en-US"/>
        </a:p>
      </dgm:t>
    </dgm:pt>
    <dgm:pt modelId="{CC0DECE2-20A3-4580-A979-CFB70DCC0875}">
      <dgm:prSet/>
      <dgm:spPr/>
      <dgm:t>
        <a:bodyPr/>
        <a:lstStyle/>
        <a:p>
          <a:r>
            <a:rPr lang="en-US"/>
            <a:t>Receive</a:t>
          </a:r>
        </a:p>
      </dgm:t>
    </dgm:pt>
    <dgm:pt modelId="{4303BA4E-5E21-4CA9-BB60-DE22206695F4}" type="parTrans" cxnId="{47A4480A-B406-49A1-B43A-740797401BFD}">
      <dgm:prSet/>
      <dgm:spPr/>
      <dgm:t>
        <a:bodyPr/>
        <a:lstStyle/>
        <a:p>
          <a:endParaRPr lang="en-US"/>
        </a:p>
      </dgm:t>
    </dgm:pt>
    <dgm:pt modelId="{4CF86F10-1B80-4C90-9F06-9BE7CF990445}" type="sibTrans" cxnId="{47A4480A-B406-49A1-B43A-740797401BFD}">
      <dgm:prSet/>
      <dgm:spPr/>
      <dgm:t>
        <a:bodyPr/>
        <a:lstStyle/>
        <a:p>
          <a:endParaRPr lang="en-US"/>
        </a:p>
      </dgm:t>
    </dgm:pt>
    <dgm:pt modelId="{4AE1AC66-0480-445F-A013-16B2EF5F5BDD}">
      <dgm:prSet/>
      <dgm:spPr/>
      <dgm:t>
        <a:bodyPr/>
        <a:lstStyle/>
        <a:p>
          <a:r>
            <a:rPr lang="en-US"/>
            <a:t>Receive a booking summary page once the payment is complete.</a:t>
          </a:r>
        </a:p>
      </dgm:t>
    </dgm:pt>
    <dgm:pt modelId="{25CC7910-F99A-4B80-9C2E-928BF97321F2}" type="parTrans" cxnId="{273EE4EA-555F-4D64-9353-ED1890DAEF7E}">
      <dgm:prSet/>
      <dgm:spPr/>
      <dgm:t>
        <a:bodyPr/>
        <a:lstStyle/>
        <a:p>
          <a:endParaRPr lang="en-US"/>
        </a:p>
      </dgm:t>
    </dgm:pt>
    <dgm:pt modelId="{6B701BDF-EAF1-49C7-8F90-5EFCDDBE7B39}" type="sibTrans" cxnId="{273EE4EA-555F-4D64-9353-ED1890DAEF7E}">
      <dgm:prSet/>
      <dgm:spPr/>
      <dgm:t>
        <a:bodyPr/>
        <a:lstStyle/>
        <a:p>
          <a:endParaRPr lang="en-US"/>
        </a:p>
      </dgm:t>
    </dgm:pt>
    <dgm:pt modelId="{99AC8C6A-F0B2-4DC1-A9E0-6DCE4481AE5F}">
      <dgm:prSet/>
      <dgm:spPr/>
      <dgm:t>
        <a:bodyPr/>
        <a:lstStyle/>
        <a:p>
          <a:r>
            <a:rPr lang="en-US"/>
            <a:t>Search</a:t>
          </a:r>
        </a:p>
      </dgm:t>
    </dgm:pt>
    <dgm:pt modelId="{68103CD1-DFA7-48C1-9CE2-06EB7E4AC468}" type="sibTrans" cxnId="{31323042-13DE-4361-9A6E-32124DC2C8F0}">
      <dgm:prSet/>
      <dgm:spPr/>
      <dgm:t>
        <a:bodyPr/>
        <a:lstStyle/>
        <a:p>
          <a:endParaRPr lang="en-US"/>
        </a:p>
      </dgm:t>
    </dgm:pt>
    <dgm:pt modelId="{5EF2342C-66A9-40E5-9C90-DED96F20BEE2}" type="parTrans" cxnId="{31323042-13DE-4361-9A6E-32124DC2C8F0}">
      <dgm:prSet/>
      <dgm:spPr/>
      <dgm:t>
        <a:bodyPr/>
        <a:lstStyle/>
        <a:p>
          <a:endParaRPr lang="en-US"/>
        </a:p>
      </dgm:t>
    </dgm:pt>
    <dgm:pt modelId="{A503B84F-8C2F-42FB-AD55-0EAC6C594AE1}">
      <dgm:prSet/>
      <dgm:spPr/>
      <dgm:t>
        <a:bodyPr/>
        <a:lstStyle/>
        <a:p>
          <a:r>
            <a:rPr lang="en-US" dirty="0"/>
            <a:t>Search for movie shows based on the shows currently airing</a:t>
          </a:r>
        </a:p>
      </dgm:t>
    </dgm:pt>
    <dgm:pt modelId="{A4907C91-C07D-429F-B960-E3B2D07BB048}" type="sibTrans" cxnId="{34959106-8C25-4C3D-B197-08F64C68A4FF}">
      <dgm:prSet/>
      <dgm:spPr/>
      <dgm:t>
        <a:bodyPr/>
        <a:lstStyle/>
        <a:p>
          <a:endParaRPr lang="en-US"/>
        </a:p>
      </dgm:t>
    </dgm:pt>
    <dgm:pt modelId="{7A7D3050-875C-44EA-95E4-01DB513C7ED8}" type="parTrans" cxnId="{34959106-8C25-4C3D-B197-08F64C68A4FF}">
      <dgm:prSet/>
      <dgm:spPr/>
      <dgm:t>
        <a:bodyPr/>
        <a:lstStyle/>
        <a:p>
          <a:endParaRPr lang="en-US"/>
        </a:p>
      </dgm:t>
    </dgm:pt>
    <dgm:pt modelId="{D37C6142-3B4F-4862-95F5-103F505EEE2E}" type="pres">
      <dgm:prSet presAssocID="{ADA21F87-F4D8-479D-A651-A59637B43995}" presName="Name0" presStyleCnt="0">
        <dgm:presLayoutVars>
          <dgm:dir/>
          <dgm:animLvl val="lvl"/>
          <dgm:resizeHandles val="exact"/>
        </dgm:presLayoutVars>
      </dgm:prSet>
      <dgm:spPr/>
    </dgm:pt>
    <dgm:pt modelId="{CE1F638B-0A65-48B4-A184-1C6D825B6B23}" type="pres">
      <dgm:prSet presAssocID="{CC0DECE2-20A3-4580-A979-CFB70DCC0875}" presName="boxAndChildren" presStyleCnt="0"/>
      <dgm:spPr/>
    </dgm:pt>
    <dgm:pt modelId="{F2A4028A-465D-47AD-AD59-341FFA5D26C8}" type="pres">
      <dgm:prSet presAssocID="{CC0DECE2-20A3-4580-A979-CFB70DCC0875}" presName="parentTextBox" presStyleLbl="alignNode1" presStyleIdx="0" presStyleCnt="6" custLinFactNeighborX="645"/>
      <dgm:spPr/>
    </dgm:pt>
    <dgm:pt modelId="{5D677ECD-A36A-45BD-99A4-E91FCD3E1125}" type="pres">
      <dgm:prSet presAssocID="{CC0DECE2-20A3-4580-A979-CFB70DCC0875}" presName="descendantBox" presStyleLbl="bgAccFollowNode1" presStyleIdx="0" presStyleCnt="6" custLinFactNeighborX="215"/>
      <dgm:spPr/>
    </dgm:pt>
    <dgm:pt modelId="{BC05DD1C-85C3-4774-87CC-475147B36D79}" type="pres">
      <dgm:prSet presAssocID="{BBF9A5D0-1BB5-4B0A-8977-EE6798D5008C}" presName="sp" presStyleCnt="0"/>
      <dgm:spPr/>
    </dgm:pt>
    <dgm:pt modelId="{F8E6D29B-4C28-4C7E-A176-10C7C9A6AE0D}" type="pres">
      <dgm:prSet presAssocID="{7C684A96-C891-44A1-BDEC-F2F377456DD4}" presName="arrowAndChildren" presStyleCnt="0"/>
      <dgm:spPr/>
    </dgm:pt>
    <dgm:pt modelId="{E7662F67-B34D-43A1-9515-E3735000FD1B}" type="pres">
      <dgm:prSet presAssocID="{7C684A96-C891-44A1-BDEC-F2F377456DD4}" presName="parentTextArrow" presStyleLbl="node1" presStyleIdx="0" presStyleCnt="0"/>
      <dgm:spPr/>
    </dgm:pt>
    <dgm:pt modelId="{940F55A2-E3A9-44F2-A4D4-182DA1198241}" type="pres">
      <dgm:prSet presAssocID="{7C684A96-C891-44A1-BDEC-F2F377456DD4}" presName="arrow" presStyleLbl="alignNode1" presStyleIdx="1" presStyleCnt="6" custLinFactNeighborX="645"/>
      <dgm:spPr/>
    </dgm:pt>
    <dgm:pt modelId="{7EE5EB44-EB3F-43E3-9883-6DE1BCE0ED1F}" type="pres">
      <dgm:prSet presAssocID="{7C684A96-C891-44A1-BDEC-F2F377456DD4}" presName="descendantArrow" presStyleLbl="bgAccFollowNode1" presStyleIdx="1" presStyleCnt="6" custLinFactNeighborX="215"/>
      <dgm:spPr/>
    </dgm:pt>
    <dgm:pt modelId="{0A932E1C-FD0E-490B-BAF6-746750AF0D2B}" type="pres">
      <dgm:prSet presAssocID="{8F97E25C-87D5-4855-939A-6F5FE0C14CA5}" presName="sp" presStyleCnt="0"/>
      <dgm:spPr/>
    </dgm:pt>
    <dgm:pt modelId="{97648B29-2756-42D4-A910-DE55D1C6952E}" type="pres">
      <dgm:prSet presAssocID="{C03D2443-B1D4-4C39-BD0C-A184E29C4FEA}" presName="arrowAndChildren" presStyleCnt="0"/>
      <dgm:spPr/>
    </dgm:pt>
    <dgm:pt modelId="{BCCF5338-B872-4F04-B728-52E4201B2940}" type="pres">
      <dgm:prSet presAssocID="{C03D2443-B1D4-4C39-BD0C-A184E29C4FEA}" presName="parentTextArrow" presStyleLbl="node1" presStyleIdx="0" presStyleCnt="0"/>
      <dgm:spPr/>
    </dgm:pt>
    <dgm:pt modelId="{79909C01-6E34-49FB-A265-94CA83923727}" type="pres">
      <dgm:prSet presAssocID="{C03D2443-B1D4-4C39-BD0C-A184E29C4FEA}" presName="arrow" presStyleLbl="alignNode1" presStyleIdx="2" presStyleCnt="6" custLinFactNeighborX="645"/>
      <dgm:spPr/>
    </dgm:pt>
    <dgm:pt modelId="{94231479-F566-44DC-8EE4-7D0DD383525D}" type="pres">
      <dgm:prSet presAssocID="{C03D2443-B1D4-4C39-BD0C-A184E29C4FEA}" presName="descendantArrow" presStyleLbl="bgAccFollowNode1" presStyleIdx="2" presStyleCnt="6" custLinFactNeighborX="215"/>
      <dgm:spPr/>
    </dgm:pt>
    <dgm:pt modelId="{1A118058-2985-47D8-AEE7-45D9654A3FAE}" type="pres">
      <dgm:prSet presAssocID="{68103CD1-DFA7-48C1-9CE2-06EB7E4AC468}" presName="sp" presStyleCnt="0"/>
      <dgm:spPr/>
    </dgm:pt>
    <dgm:pt modelId="{3BA35A4C-DF85-49AC-B4AC-3DFEC3833E9C}" type="pres">
      <dgm:prSet presAssocID="{99AC8C6A-F0B2-4DC1-A9E0-6DCE4481AE5F}" presName="arrowAndChildren" presStyleCnt="0"/>
      <dgm:spPr/>
    </dgm:pt>
    <dgm:pt modelId="{70118985-0264-437E-992C-E338AC21B4C5}" type="pres">
      <dgm:prSet presAssocID="{99AC8C6A-F0B2-4DC1-A9E0-6DCE4481AE5F}" presName="parentTextArrow" presStyleLbl="node1" presStyleIdx="0" presStyleCnt="0"/>
      <dgm:spPr/>
    </dgm:pt>
    <dgm:pt modelId="{C305DB3D-A8B4-493F-B45A-00085431E55E}" type="pres">
      <dgm:prSet presAssocID="{99AC8C6A-F0B2-4DC1-A9E0-6DCE4481AE5F}" presName="arrow" presStyleLbl="alignNode1" presStyleIdx="3" presStyleCnt="6" custLinFactNeighborX="645"/>
      <dgm:spPr/>
    </dgm:pt>
    <dgm:pt modelId="{90BCA403-65EC-4EBA-870F-9250F5771E04}" type="pres">
      <dgm:prSet presAssocID="{99AC8C6A-F0B2-4DC1-A9E0-6DCE4481AE5F}" presName="descendantArrow" presStyleLbl="bgAccFollowNode1" presStyleIdx="3" presStyleCnt="6" custLinFactNeighborX="-645"/>
      <dgm:spPr/>
    </dgm:pt>
    <dgm:pt modelId="{76063A13-4807-4EA2-8FFC-AE3DFF248DBE}" type="pres">
      <dgm:prSet presAssocID="{039D3924-01B5-4F7B-9525-ED286D4A3D29}" presName="sp" presStyleCnt="0"/>
      <dgm:spPr/>
    </dgm:pt>
    <dgm:pt modelId="{F6B454A8-0296-42F8-96FD-0D16A96B870D}" type="pres">
      <dgm:prSet presAssocID="{9E7A3FFF-2ED5-46AE-9878-C56BE5A21AC0}" presName="arrowAndChildren" presStyleCnt="0"/>
      <dgm:spPr/>
    </dgm:pt>
    <dgm:pt modelId="{D740EA46-12D0-44A9-BD5D-52D02FA0905F}" type="pres">
      <dgm:prSet presAssocID="{9E7A3FFF-2ED5-46AE-9878-C56BE5A21AC0}" presName="parentTextArrow" presStyleLbl="node1" presStyleIdx="0" presStyleCnt="0"/>
      <dgm:spPr/>
    </dgm:pt>
    <dgm:pt modelId="{DA6CEDD4-04DB-417B-9266-822E378B5D0C}" type="pres">
      <dgm:prSet presAssocID="{9E7A3FFF-2ED5-46AE-9878-C56BE5A21AC0}" presName="arrow" presStyleLbl="alignNode1" presStyleIdx="4" presStyleCnt="6" custLinFactNeighborX="645"/>
      <dgm:spPr/>
    </dgm:pt>
    <dgm:pt modelId="{FC0C8424-C6F3-4F4B-8AFA-4A0B1947CDBA}" type="pres">
      <dgm:prSet presAssocID="{9E7A3FFF-2ED5-46AE-9878-C56BE5A21AC0}" presName="descendantArrow" presStyleLbl="bgAccFollowNode1" presStyleIdx="4" presStyleCnt="6" custLinFactNeighborX="215"/>
      <dgm:spPr/>
    </dgm:pt>
    <dgm:pt modelId="{1FD95C66-9D0E-4D14-AF08-F6CCF9989710}" type="pres">
      <dgm:prSet presAssocID="{AC587AEA-8613-436D-8A3E-548C6116C54F}" presName="sp" presStyleCnt="0"/>
      <dgm:spPr/>
    </dgm:pt>
    <dgm:pt modelId="{425655DF-A744-4D24-8CFD-4AA6050AFFCE}" type="pres">
      <dgm:prSet presAssocID="{7232792C-5248-4D69-BA16-9D457434DFBC}" presName="arrowAndChildren" presStyleCnt="0"/>
      <dgm:spPr/>
    </dgm:pt>
    <dgm:pt modelId="{2FCAF6B8-F01E-42EF-BF42-E5D999BC26C5}" type="pres">
      <dgm:prSet presAssocID="{7232792C-5248-4D69-BA16-9D457434DFBC}" presName="parentTextArrow" presStyleLbl="node1" presStyleIdx="0" presStyleCnt="0"/>
      <dgm:spPr/>
    </dgm:pt>
    <dgm:pt modelId="{A16B6094-9D18-40A9-9B5E-492BF7A8B516}" type="pres">
      <dgm:prSet presAssocID="{7232792C-5248-4D69-BA16-9D457434DFBC}" presName="arrow" presStyleLbl="alignNode1" presStyleIdx="5" presStyleCnt="6" custLinFactNeighborX="645" custLinFactNeighborY="4397"/>
      <dgm:spPr/>
    </dgm:pt>
    <dgm:pt modelId="{65CA09F7-B5DD-4343-91D6-AA967EFBBE04}" type="pres">
      <dgm:prSet presAssocID="{7232792C-5248-4D69-BA16-9D457434DFBC}" presName="descendantArrow" presStyleLbl="bgAccFollowNode1" presStyleIdx="5" presStyleCnt="6" custLinFactNeighborX="-582" custLinFactNeighborY="8108"/>
      <dgm:spPr/>
    </dgm:pt>
  </dgm:ptLst>
  <dgm:cxnLst>
    <dgm:cxn modelId="{FA6EA601-909D-4325-9A2F-AA7BCFF9E65E}" srcId="{ADA21F87-F4D8-479D-A651-A59637B43995}" destId="{C03D2443-B1D4-4C39-BD0C-A184E29C4FEA}" srcOrd="3" destOrd="0" parTransId="{9A8DEF21-F870-404A-97F1-87F82646E758}" sibTransId="{8F97E25C-87D5-4855-939A-6F5FE0C14CA5}"/>
    <dgm:cxn modelId="{7483C504-F6AC-43D7-B8B8-875DDD89C295}" srcId="{ADA21F87-F4D8-479D-A651-A59637B43995}" destId="{7232792C-5248-4D69-BA16-9D457434DFBC}" srcOrd="0" destOrd="0" parTransId="{8AF46051-DE7B-4FFF-A18E-024870521CF6}" sibTransId="{AC587AEA-8613-436D-8A3E-548C6116C54F}"/>
    <dgm:cxn modelId="{34959106-8C25-4C3D-B197-08F64C68A4FF}" srcId="{99AC8C6A-F0B2-4DC1-A9E0-6DCE4481AE5F}" destId="{A503B84F-8C2F-42FB-AD55-0EAC6C594AE1}" srcOrd="0" destOrd="0" parTransId="{7A7D3050-875C-44EA-95E4-01DB513C7ED8}" sibTransId="{A4907C91-C07D-429F-B960-E3B2D07BB048}"/>
    <dgm:cxn modelId="{47A4480A-B406-49A1-B43A-740797401BFD}" srcId="{ADA21F87-F4D8-479D-A651-A59637B43995}" destId="{CC0DECE2-20A3-4580-A979-CFB70DCC0875}" srcOrd="5" destOrd="0" parTransId="{4303BA4E-5E21-4CA9-BB60-DE22206695F4}" sibTransId="{4CF86F10-1B80-4C90-9F06-9BE7CF990445}"/>
    <dgm:cxn modelId="{8967460C-9483-4D35-BC11-9E1CB93E67FE}" type="presOf" srcId="{9E7A3FFF-2ED5-46AE-9878-C56BE5A21AC0}" destId="{D740EA46-12D0-44A9-BD5D-52D02FA0905F}" srcOrd="0" destOrd="0" presId="urn:microsoft.com/office/officeart/2016/7/layout/VerticalDownArrowProcess"/>
    <dgm:cxn modelId="{9BE2700E-E48C-4A3C-A10D-EFE9387BA366}" type="presOf" srcId="{99AC8C6A-F0B2-4DC1-A9E0-6DCE4481AE5F}" destId="{C305DB3D-A8B4-493F-B45A-00085431E55E}" srcOrd="1" destOrd="0" presId="urn:microsoft.com/office/officeart/2016/7/layout/VerticalDownArrowProcess"/>
    <dgm:cxn modelId="{26575624-EC1B-484D-B968-DD6D931640D0}" type="presOf" srcId="{DCD5EE37-1059-425E-926F-4FCEBC595A75}" destId="{7EE5EB44-EB3F-43E3-9883-6DE1BCE0ED1F}" srcOrd="0" destOrd="0" presId="urn:microsoft.com/office/officeart/2016/7/layout/VerticalDownArrowProcess"/>
    <dgm:cxn modelId="{AE21A031-DD3D-4DD0-9A97-993E3B1825EE}" type="presOf" srcId="{CC0DECE2-20A3-4580-A979-CFB70DCC0875}" destId="{F2A4028A-465D-47AD-AD59-341FFA5D26C8}" srcOrd="0" destOrd="0" presId="urn:microsoft.com/office/officeart/2016/7/layout/VerticalDownArrowProcess"/>
    <dgm:cxn modelId="{B0D5EC31-806E-4C0B-84E7-512C8EBAFFCF}" type="presOf" srcId="{C03D2443-B1D4-4C39-BD0C-A184E29C4FEA}" destId="{BCCF5338-B872-4F04-B728-52E4201B2940}" srcOrd="0" destOrd="0" presId="urn:microsoft.com/office/officeart/2016/7/layout/VerticalDownArrowProcess"/>
    <dgm:cxn modelId="{6436D233-7BC4-4CD3-B1B8-C076B9933D52}" type="presOf" srcId="{7C684A96-C891-44A1-BDEC-F2F377456DD4}" destId="{E7662F67-B34D-43A1-9515-E3735000FD1B}" srcOrd="0" destOrd="0" presId="urn:microsoft.com/office/officeart/2016/7/layout/VerticalDownArrowProcess"/>
    <dgm:cxn modelId="{CC6C285C-2C45-4F00-8569-3BC1D9AA2C7A}" srcId="{9E7A3FFF-2ED5-46AE-9878-C56BE5A21AC0}" destId="{E8BCDA02-1B0D-49DE-AAC0-D18C6106D2D0}" srcOrd="0" destOrd="0" parTransId="{80F990BE-4565-47C3-A6C4-BF3581A66B11}" sibTransId="{8977A057-393D-4D2E-95E2-0C13E85CE40D}"/>
    <dgm:cxn modelId="{4AF57F5E-A5E1-46B8-B292-1BE21D9D40CF}" srcId="{7232792C-5248-4D69-BA16-9D457434DFBC}" destId="{AA7FBCF5-0EFC-4F94-AB5C-979598F0F920}" srcOrd="0" destOrd="0" parTransId="{275CA816-B1FA-4027-9D0C-C232875F5A8C}" sibTransId="{38FDB89B-2016-4C4A-930A-F4D54AA9416A}"/>
    <dgm:cxn modelId="{31323042-13DE-4361-9A6E-32124DC2C8F0}" srcId="{ADA21F87-F4D8-479D-A651-A59637B43995}" destId="{99AC8C6A-F0B2-4DC1-A9E0-6DCE4481AE5F}" srcOrd="2" destOrd="0" parTransId="{5EF2342C-66A9-40E5-9C90-DED96F20BEE2}" sibTransId="{68103CD1-DFA7-48C1-9CE2-06EB7E4AC468}"/>
    <dgm:cxn modelId="{4818B763-9FC7-4378-9904-E4120C149C90}" type="presOf" srcId="{9C6DCACC-A319-4646-B38A-08F10F2FB22D}" destId="{94231479-F566-44DC-8EE4-7D0DD383525D}" srcOrd="0" destOrd="0" presId="urn:microsoft.com/office/officeart/2016/7/layout/VerticalDownArrowProcess"/>
    <dgm:cxn modelId="{905F4E49-B556-4CE4-ABF0-A738E91EB9FD}" type="presOf" srcId="{AA7FBCF5-0EFC-4F94-AB5C-979598F0F920}" destId="{65CA09F7-B5DD-4343-91D6-AA967EFBBE04}" srcOrd="0" destOrd="0" presId="urn:microsoft.com/office/officeart/2016/7/layout/VerticalDownArrowProcess"/>
    <dgm:cxn modelId="{BBD97C71-FA68-4F4F-B74B-ECB8F5AF6C3E}" type="presOf" srcId="{7232792C-5248-4D69-BA16-9D457434DFBC}" destId="{A16B6094-9D18-40A9-9B5E-492BF7A8B516}" srcOrd="1" destOrd="0" presId="urn:microsoft.com/office/officeart/2016/7/layout/VerticalDownArrowProcess"/>
    <dgm:cxn modelId="{A2982A75-59DE-46BB-B0E7-5A030057FFF8}" type="presOf" srcId="{A503B84F-8C2F-42FB-AD55-0EAC6C594AE1}" destId="{90BCA403-65EC-4EBA-870F-9250F5771E04}" srcOrd="0" destOrd="0" presId="urn:microsoft.com/office/officeart/2016/7/layout/VerticalDownArrowProcess"/>
    <dgm:cxn modelId="{3F362559-0C8B-48E4-9111-0F81721C7150}" type="presOf" srcId="{7C684A96-C891-44A1-BDEC-F2F377456DD4}" destId="{940F55A2-E3A9-44F2-A4D4-182DA1198241}" srcOrd="1" destOrd="0" presId="urn:microsoft.com/office/officeart/2016/7/layout/VerticalDownArrowProcess"/>
    <dgm:cxn modelId="{70412579-0306-4837-B795-8FC112538CC3}" srcId="{ADA21F87-F4D8-479D-A651-A59637B43995}" destId="{9E7A3FFF-2ED5-46AE-9878-C56BE5A21AC0}" srcOrd="1" destOrd="0" parTransId="{1778CCBF-AB68-4BE2-8925-4900F6557113}" sibTransId="{039D3924-01B5-4F7B-9525-ED286D4A3D29}"/>
    <dgm:cxn modelId="{7BDD6E59-0C98-4514-8E8E-79C6D4917794}" type="presOf" srcId="{C03D2443-B1D4-4C39-BD0C-A184E29C4FEA}" destId="{79909C01-6E34-49FB-A265-94CA83923727}" srcOrd="1" destOrd="0" presId="urn:microsoft.com/office/officeart/2016/7/layout/VerticalDownArrowProcess"/>
    <dgm:cxn modelId="{46D55688-9B83-451E-9C53-B830305ADEBF}" type="presOf" srcId="{9E7A3FFF-2ED5-46AE-9878-C56BE5A21AC0}" destId="{DA6CEDD4-04DB-417B-9266-822E378B5D0C}" srcOrd="1" destOrd="0" presId="urn:microsoft.com/office/officeart/2016/7/layout/VerticalDownArrowProcess"/>
    <dgm:cxn modelId="{51461390-154A-4C11-9960-3C882C7C6D87}" type="presOf" srcId="{4AE1AC66-0480-445F-A013-16B2EF5F5BDD}" destId="{5D677ECD-A36A-45BD-99A4-E91FCD3E1125}" srcOrd="0" destOrd="0" presId="urn:microsoft.com/office/officeart/2016/7/layout/VerticalDownArrowProcess"/>
    <dgm:cxn modelId="{63988C93-6C54-4146-B69B-6C83969951CF}" type="presOf" srcId="{7232792C-5248-4D69-BA16-9D457434DFBC}" destId="{2FCAF6B8-F01E-42EF-BF42-E5D999BC26C5}" srcOrd="0" destOrd="0" presId="urn:microsoft.com/office/officeart/2016/7/layout/VerticalDownArrowProcess"/>
    <dgm:cxn modelId="{E97FBE98-1D37-4260-991D-0A9F09D2EF8F}" type="presOf" srcId="{E8BCDA02-1B0D-49DE-AAC0-D18C6106D2D0}" destId="{FC0C8424-C6F3-4F4B-8AFA-4A0B1947CDBA}" srcOrd="0" destOrd="0" presId="urn:microsoft.com/office/officeart/2016/7/layout/VerticalDownArrowProcess"/>
    <dgm:cxn modelId="{E64C73A9-688D-4272-8188-973E3DAA4B8D}" type="presOf" srcId="{99AC8C6A-F0B2-4DC1-A9E0-6DCE4481AE5F}" destId="{70118985-0264-437E-992C-E338AC21B4C5}" srcOrd="0" destOrd="0" presId="urn:microsoft.com/office/officeart/2016/7/layout/VerticalDownArrowProcess"/>
    <dgm:cxn modelId="{81FA41B4-AD8A-4B2E-BD7D-DEC5CBF6B347}" srcId="{7C684A96-C891-44A1-BDEC-F2F377456DD4}" destId="{DCD5EE37-1059-425E-926F-4FCEBC595A75}" srcOrd="0" destOrd="0" parTransId="{858F6EFA-90ED-420C-8128-3CAA2725BECE}" sibTransId="{702D06CB-385C-47B4-8F80-15257265BCEA}"/>
    <dgm:cxn modelId="{771058C5-D95C-4488-9784-DD40B15FFB49}" type="presOf" srcId="{ADA21F87-F4D8-479D-A651-A59637B43995}" destId="{D37C6142-3B4F-4862-95F5-103F505EEE2E}" srcOrd="0" destOrd="0" presId="urn:microsoft.com/office/officeart/2016/7/layout/VerticalDownArrowProcess"/>
    <dgm:cxn modelId="{A3BECCC6-1CF4-4E91-8396-947E57760286}" srcId="{C03D2443-B1D4-4C39-BD0C-A184E29C4FEA}" destId="{9C6DCACC-A319-4646-B38A-08F10F2FB22D}" srcOrd="0" destOrd="0" parTransId="{870D9D63-DAE3-4DDD-B987-E2E39E944488}" sibTransId="{E6C8A972-CAC6-4F29-9D70-614BA28C4E1E}"/>
    <dgm:cxn modelId="{273EE4EA-555F-4D64-9353-ED1890DAEF7E}" srcId="{CC0DECE2-20A3-4580-A979-CFB70DCC0875}" destId="{4AE1AC66-0480-445F-A013-16B2EF5F5BDD}" srcOrd="0" destOrd="0" parTransId="{25CC7910-F99A-4B80-9C2E-928BF97321F2}" sibTransId="{6B701BDF-EAF1-49C7-8F90-5EFCDDBE7B39}"/>
    <dgm:cxn modelId="{3141FDF8-CC91-41E7-B7A7-F75D72271A12}" srcId="{ADA21F87-F4D8-479D-A651-A59637B43995}" destId="{7C684A96-C891-44A1-BDEC-F2F377456DD4}" srcOrd="4" destOrd="0" parTransId="{EDF61A22-575B-462A-93C3-64973D87AAB2}" sibTransId="{BBF9A5D0-1BB5-4B0A-8977-EE6798D5008C}"/>
    <dgm:cxn modelId="{FC18DD7A-EB34-454C-8201-6D62527DF434}" type="presParOf" srcId="{D37C6142-3B4F-4862-95F5-103F505EEE2E}" destId="{CE1F638B-0A65-48B4-A184-1C6D825B6B23}" srcOrd="0" destOrd="0" presId="urn:microsoft.com/office/officeart/2016/7/layout/VerticalDownArrowProcess"/>
    <dgm:cxn modelId="{C7BA6A16-B250-44AD-83AB-79909E33F4FE}" type="presParOf" srcId="{CE1F638B-0A65-48B4-A184-1C6D825B6B23}" destId="{F2A4028A-465D-47AD-AD59-341FFA5D26C8}" srcOrd="0" destOrd="0" presId="urn:microsoft.com/office/officeart/2016/7/layout/VerticalDownArrowProcess"/>
    <dgm:cxn modelId="{E4B3C99A-E916-4A5E-B1B6-ED3E30023497}" type="presParOf" srcId="{CE1F638B-0A65-48B4-A184-1C6D825B6B23}" destId="{5D677ECD-A36A-45BD-99A4-E91FCD3E1125}" srcOrd="1" destOrd="0" presId="urn:microsoft.com/office/officeart/2016/7/layout/VerticalDownArrowProcess"/>
    <dgm:cxn modelId="{D8878569-346E-44C7-90EE-4BBE318AE1C6}" type="presParOf" srcId="{D37C6142-3B4F-4862-95F5-103F505EEE2E}" destId="{BC05DD1C-85C3-4774-87CC-475147B36D79}" srcOrd="1" destOrd="0" presId="urn:microsoft.com/office/officeart/2016/7/layout/VerticalDownArrowProcess"/>
    <dgm:cxn modelId="{6137E142-03BD-4AE7-A989-5A58841568E6}" type="presParOf" srcId="{D37C6142-3B4F-4862-95F5-103F505EEE2E}" destId="{F8E6D29B-4C28-4C7E-A176-10C7C9A6AE0D}" srcOrd="2" destOrd="0" presId="urn:microsoft.com/office/officeart/2016/7/layout/VerticalDownArrowProcess"/>
    <dgm:cxn modelId="{9752FF16-D06D-4FBA-A6EC-D8BCECAD20BE}" type="presParOf" srcId="{F8E6D29B-4C28-4C7E-A176-10C7C9A6AE0D}" destId="{E7662F67-B34D-43A1-9515-E3735000FD1B}" srcOrd="0" destOrd="0" presId="urn:microsoft.com/office/officeart/2016/7/layout/VerticalDownArrowProcess"/>
    <dgm:cxn modelId="{9DEA3D69-EBD6-491E-B4D4-4D093B12579D}" type="presParOf" srcId="{F8E6D29B-4C28-4C7E-A176-10C7C9A6AE0D}" destId="{940F55A2-E3A9-44F2-A4D4-182DA1198241}" srcOrd="1" destOrd="0" presId="urn:microsoft.com/office/officeart/2016/7/layout/VerticalDownArrowProcess"/>
    <dgm:cxn modelId="{18192EDF-9F3D-4D61-8947-749C23942321}" type="presParOf" srcId="{F8E6D29B-4C28-4C7E-A176-10C7C9A6AE0D}" destId="{7EE5EB44-EB3F-43E3-9883-6DE1BCE0ED1F}" srcOrd="2" destOrd="0" presId="urn:microsoft.com/office/officeart/2016/7/layout/VerticalDownArrowProcess"/>
    <dgm:cxn modelId="{B257BF0B-9940-4112-AE3D-3031C669538F}" type="presParOf" srcId="{D37C6142-3B4F-4862-95F5-103F505EEE2E}" destId="{0A932E1C-FD0E-490B-BAF6-746750AF0D2B}" srcOrd="3" destOrd="0" presId="urn:microsoft.com/office/officeart/2016/7/layout/VerticalDownArrowProcess"/>
    <dgm:cxn modelId="{A784AB57-0C9B-4B00-B585-1D8A3DEE867F}" type="presParOf" srcId="{D37C6142-3B4F-4862-95F5-103F505EEE2E}" destId="{97648B29-2756-42D4-A910-DE55D1C6952E}" srcOrd="4" destOrd="0" presId="urn:microsoft.com/office/officeart/2016/7/layout/VerticalDownArrowProcess"/>
    <dgm:cxn modelId="{5E33FE47-BB34-48DD-A12D-C8AA8DE789EB}" type="presParOf" srcId="{97648B29-2756-42D4-A910-DE55D1C6952E}" destId="{BCCF5338-B872-4F04-B728-52E4201B2940}" srcOrd="0" destOrd="0" presId="urn:microsoft.com/office/officeart/2016/7/layout/VerticalDownArrowProcess"/>
    <dgm:cxn modelId="{FF1ED661-A01D-4ED6-9DA2-A50117499A8E}" type="presParOf" srcId="{97648B29-2756-42D4-A910-DE55D1C6952E}" destId="{79909C01-6E34-49FB-A265-94CA83923727}" srcOrd="1" destOrd="0" presId="urn:microsoft.com/office/officeart/2016/7/layout/VerticalDownArrowProcess"/>
    <dgm:cxn modelId="{0A9E646F-F642-4FEA-A9B8-B4EC06CE135C}" type="presParOf" srcId="{97648B29-2756-42D4-A910-DE55D1C6952E}" destId="{94231479-F566-44DC-8EE4-7D0DD383525D}" srcOrd="2" destOrd="0" presId="urn:microsoft.com/office/officeart/2016/7/layout/VerticalDownArrowProcess"/>
    <dgm:cxn modelId="{750DB479-55C0-4E64-9467-A640617669C0}" type="presParOf" srcId="{D37C6142-3B4F-4862-95F5-103F505EEE2E}" destId="{1A118058-2985-47D8-AEE7-45D9654A3FAE}" srcOrd="5" destOrd="0" presId="urn:microsoft.com/office/officeart/2016/7/layout/VerticalDownArrowProcess"/>
    <dgm:cxn modelId="{551F8C93-858D-4A2F-ABF2-1F7219A391A3}" type="presParOf" srcId="{D37C6142-3B4F-4862-95F5-103F505EEE2E}" destId="{3BA35A4C-DF85-49AC-B4AC-3DFEC3833E9C}" srcOrd="6" destOrd="0" presId="urn:microsoft.com/office/officeart/2016/7/layout/VerticalDownArrowProcess"/>
    <dgm:cxn modelId="{4C50B7A8-5D38-4F04-AC68-549FB3CE80FA}" type="presParOf" srcId="{3BA35A4C-DF85-49AC-B4AC-3DFEC3833E9C}" destId="{70118985-0264-437E-992C-E338AC21B4C5}" srcOrd="0" destOrd="0" presId="urn:microsoft.com/office/officeart/2016/7/layout/VerticalDownArrowProcess"/>
    <dgm:cxn modelId="{32E73EB2-9017-4E01-83F3-BEF2CA9799F3}" type="presParOf" srcId="{3BA35A4C-DF85-49AC-B4AC-3DFEC3833E9C}" destId="{C305DB3D-A8B4-493F-B45A-00085431E55E}" srcOrd="1" destOrd="0" presId="urn:microsoft.com/office/officeart/2016/7/layout/VerticalDownArrowProcess"/>
    <dgm:cxn modelId="{61C6C5EA-0E91-467A-851C-54DDA31F5CAF}" type="presParOf" srcId="{3BA35A4C-DF85-49AC-B4AC-3DFEC3833E9C}" destId="{90BCA403-65EC-4EBA-870F-9250F5771E04}" srcOrd="2" destOrd="0" presId="urn:microsoft.com/office/officeart/2016/7/layout/VerticalDownArrowProcess"/>
    <dgm:cxn modelId="{75A29109-B83B-48FA-A22C-77903A824A6F}" type="presParOf" srcId="{D37C6142-3B4F-4862-95F5-103F505EEE2E}" destId="{76063A13-4807-4EA2-8FFC-AE3DFF248DBE}" srcOrd="7" destOrd="0" presId="urn:microsoft.com/office/officeart/2016/7/layout/VerticalDownArrowProcess"/>
    <dgm:cxn modelId="{B99E0BBF-E2D8-46A9-8E5B-55C36CD9EFAD}" type="presParOf" srcId="{D37C6142-3B4F-4862-95F5-103F505EEE2E}" destId="{F6B454A8-0296-42F8-96FD-0D16A96B870D}" srcOrd="8" destOrd="0" presId="urn:microsoft.com/office/officeart/2016/7/layout/VerticalDownArrowProcess"/>
    <dgm:cxn modelId="{042E17EC-584A-47ED-807D-6A3E0791F657}" type="presParOf" srcId="{F6B454A8-0296-42F8-96FD-0D16A96B870D}" destId="{D740EA46-12D0-44A9-BD5D-52D02FA0905F}" srcOrd="0" destOrd="0" presId="urn:microsoft.com/office/officeart/2016/7/layout/VerticalDownArrowProcess"/>
    <dgm:cxn modelId="{ED0D79C6-C8B1-4170-9363-689F9A306CB8}" type="presParOf" srcId="{F6B454A8-0296-42F8-96FD-0D16A96B870D}" destId="{DA6CEDD4-04DB-417B-9266-822E378B5D0C}" srcOrd="1" destOrd="0" presId="urn:microsoft.com/office/officeart/2016/7/layout/VerticalDownArrowProcess"/>
    <dgm:cxn modelId="{DFF4232D-F66E-41D9-BA76-D51F1FED7FE0}" type="presParOf" srcId="{F6B454A8-0296-42F8-96FD-0D16A96B870D}" destId="{FC0C8424-C6F3-4F4B-8AFA-4A0B1947CDBA}" srcOrd="2" destOrd="0" presId="urn:microsoft.com/office/officeart/2016/7/layout/VerticalDownArrowProcess"/>
    <dgm:cxn modelId="{06F2115D-CA42-4B39-BB81-659BF8AB2197}" type="presParOf" srcId="{D37C6142-3B4F-4862-95F5-103F505EEE2E}" destId="{1FD95C66-9D0E-4D14-AF08-F6CCF9989710}" srcOrd="9" destOrd="0" presId="urn:microsoft.com/office/officeart/2016/7/layout/VerticalDownArrowProcess"/>
    <dgm:cxn modelId="{9B18AF89-57FA-46EC-914F-72DBAA7796A4}" type="presParOf" srcId="{D37C6142-3B4F-4862-95F5-103F505EEE2E}" destId="{425655DF-A744-4D24-8CFD-4AA6050AFFCE}" srcOrd="10" destOrd="0" presId="urn:microsoft.com/office/officeart/2016/7/layout/VerticalDownArrowProcess"/>
    <dgm:cxn modelId="{A4558128-E157-41C0-A622-5F734C281E89}" type="presParOf" srcId="{425655DF-A744-4D24-8CFD-4AA6050AFFCE}" destId="{2FCAF6B8-F01E-42EF-BF42-E5D999BC26C5}" srcOrd="0" destOrd="0" presId="urn:microsoft.com/office/officeart/2016/7/layout/VerticalDownArrowProcess"/>
    <dgm:cxn modelId="{97FE5C98-5B22-466F-B74B-75731006DB1A}" type="presParOf" srcId="{425655DF-A744-4D24-8CFD-4AA6050AFFCE}" destId="{A16B6094-9D18-40A9-9B5E-492BF7A8B516}" srcOrd="1" destOrd="0" presId="urn:microsoft.com/office/officeart/2016/7/layout/VerticalDownArrowProcess"/>
    <dgm:cxn modelId="{17A13584-38CF-426B-839A-EFCA6058754A}" type="presParOf" srcId="{425655DF-A744-4D24-8CFD-4AA6050AFFCE}" destId="{65CA09F7-B5DD-4343-91D6-AA967EFBBE04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38F855-1A86-4B50-B6E5-5D22F3D69B36}" type="doc">
      <dgm:prSet loTypeId="urn:microsoft.com/office/officeart/2005/8/layout/default#1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6E54EAC-4441-428A-BB0B-26EC07D81039}">
      <dgm:prSet/>
      <dgm:spPr/>
      <dgm:t>
        <a:bodyPr/>
        <a:lstStyle/>
        <a:p>
          <a:r>
            <a:rPr lang="en-US" b="0" i="0"/>
            <a:t>Login to portal</a:t>
          </a:r>
          <a:endParaRPr lang="en-US"/>
        </a:p>
      </dgm:t>
    </dgm:pt>
    <dgm:pt modelId="{3600A8F3-8E7E-498C-A18E-273908A4FE39}" type="parTrans" cxnId="{D2B1FB0C-42C8-45E7-B7D4-4860C34BFF66}">
      <dgm:prSet/>
      <dgm:spPr/>
      <dgm:t>
        <a:bodyPr/>
        <a:lstStyle/>
        <a:p>
          <a:endParaRPr lang="en-US"/>
        </a:p>
      </dgm:t>
    </dgm:pt>
    <dgm:pt modelId="{1015C86A-D2C5-47FB-88D9-B2A6C13F1893}" type="sibTrans" cxnId="{D2B1FB0C-42C8-45E7-B7D4-4860C34BFF66}">
      <dgm:prSet/>
      <dgm:spPr/>
      <dgm:t>
        <a:bodyPr/>
        <a:lstStyle/>
        <a:p>
          <a:endParaRPr lang="en-US"/>
        </a:p>
      </dgm:t>
    </dgm:pt>
    <dgm:pt modelId="{B7FDBA1F-CDA6-4A21-8FC8-11D2E04FA7B8}">
      <dgm:prSet/>
      <dgm:spPr/>
      <dgm:t>
        <a:bodyPr/>
        <a:lstStyle/>
        <a:p>
          <a:r>
            <a:rPr lang="en-US" b="0" i="0" dirty="0"/>
            <a:t>Add or remove different genres to or from the application to build a rich product line.</a:t>
          </a:r>
          <a:endParaRPr lang="en-US" dirty="0"/>
        </a:p>
      </dgm:t>
    </dgm:pt>
    <dgm:pt modelId="{301D0137-F476-4C8A-9790-795E8A1F8BBD}" type="parTrans" cxnId="{38222825-63A1-4B88-9A6A-6A84B06DF0DA}">
      <dgm:prSet/>
      <dgm:spPr/>
      <dgm:t>
        <a:bodyPr/>
        <a:lstStyle/>
        <a:p>
          <a:endParaRPr lang="en-US"/>
        </a:p>
      </dgm:t>
    </dgm:pt>
    <dgm:pt modelId="{3A695075-4C8D-4D3A-AAB3-CE3799CAA650}" type="sibTrans" cxnId="{38222825-63A1-4B88-9A6A-6A84B06DF0DA}">
      <dgm:prSet/>
      <dgm:spPr/>
      <dgm:t>
        <a:bodyPr/>
        <a:lstStyle/>
        <a:p>
          <a:endParaRPr lang="en-US"/>
        </a:p>
      </dgm:t>
    </dgm:pt>
    <dgm:pt modelId="{18B1C17D-F8C7-49E7-B614-3BE1A31253DB}">
      <dgm:prSet/>
      <dgm:spPr/>
      <dgm:t>
        <a:bodyPr/>
        <a:lstStyle/>
        <a:p>
          <a:r>
            <a:rPr lang="en-US" b="0" i="0"/>
            <a:t>Edit movie details like name,banner,language, description to keep it aligned to the current prices.</a:t>
          </a:r>
          <a:endParaRPr lang="en-US"/>
        </a:p>
      </dgm:t>
    </dgm:pt>
    <dgm:pt modelId="{45998C03-7B5B-4D7F-83CE-9C8A8AB454A4}" type="parTrans" cxnId="{0023DC16-BA66-4E51-9F05-A1B600E6D6F3}">
      <dgm:prSet/>
      <dgm:spPr/>
      <dgm:t>
        <a:bodyPr/>
        <a:lstStyle/>
        <a:p>
          <a:endParaRPr lang="en-US"/>
        </a:p>
      </dgm:t>
    </dgm:pt>
    <dgm:pt modelId="{A66CCBB4-4EA6-4643-986E-4E23E41EBFBA}" type="sibTrans" cxnId="{0023DC16-BA66-4E51-9F05-A1B600E6D6F3}">
      <dgm:prSet/>
      <dgm:spPr/>
      <dgm:t>
        <a:bodyPr/>
        <a:lstStyle/>
        <a:p>
          <a:endParaRPr lang="en-US"/>
        </a:p>
      </dgm:t>
    </dgm:pt>
    <dgm:pt modelId="{BE2701CE-BEB9-4F8A-8EB3-587A79210573}">
      <dgm:prSet/>
      <dgm:spPr/>
      <dgm:t>
        <a:bodyPr/>
        <a:lstStyle/>
        <a:p>
          <a:r>
            <a:rPr lang="en-US" b="0" i="0"/>
            <a:t>Enable or disable movie shows.</a:t>
          </a:r>
          <a:endParaRPr lang="en-US"/>
        </a:p>
      </dgm:t>
    </dgm:pt>
    <dgm:pt modelId="{98936D5F-9729-4CFD-9373-4D35B114B2EC}" type="parTrans" cxnId="{31B2AADF-BBD6-48CB-AB02-4B2867ECB1FB}">
      <dgm:prSet/>
      <dgm:spPr/>
      <dgm:t>
        <a:bodyPr/>
        <a:lstStyle/>
        <a:p>
          <a:endParaRPr lang="en-US"/>
        </a:p>
      </dgm:t>
    </dgm:pt>
    <dgm:pt modelId="{934735FA-27B5-474A-A953-5CA66D396A56}" type="sibTrans" cxnId="{31B2AADF-BBD6-48CB-AB02-4B2867ECB1FB}">
      <dgm:prSet/>
      <dgm:spPr/>
      <dgm:t>
        <a:bodyPr/>
        <a:lstStyle/>
        <a:p>
          <a:endParaRPr lang="en-US"/>
        </a:p>
      </dgm:t>
    </dgm:pt>
    <dgm:pt modelId="{92AD195F-7557-4E95-8E1C-837B36C55EC0}">
      <dgm:prSet/>
      <dgm:spPr/>
      <dgm:t>
        <a:bodyPr/>
        <a:lstStyle/>
        <a:p>
          <a:r>
            <a:rPr lang="en-US" b="0" i="0"/>
            <a:t>Delete the movies.</a:t>
          </a:r>
          <a:endParaRPr lang="en-US"/>
        </a:p>
      </dgm:t>
    </dgm:pt>
    <dgm:pt modelId="{8FF7E3C4-8FB9-4608-B15D-D80DA4D6A89A}" type="parTrans" cxnId="{C6E493EA-AE5F-464D-A8AD-E832985A40CD}">
      <dgm:prSet/>
      <dgm:spPr/>
      <dgm:t>
        <a:bodyPr/>
        <a:lstStyle/>
        <a:p>
          <a:endParaRPr lang="en-US"/>
        </a:p>
      </dgm:t>
    </dgm:pt>
    <dgm:pt modelId="{A9ABC1E4-C1F7-43FA-95E3-E286313C737B}" type="sibTrans" cxnId="{C6E493EA-AE5F-464D-A8AD-E832985A40CD}">
      <dgm:prSet/>
      <dgm:spPr/>
      <dgm:t>
        <a:bodyPr/>
        <a:lstStyle/>
        <a:p>
          <a:endParaRPr lang="en-US"/>
        </a:p>
      </dgm:t>
    </dgm:pt>
    <dgm:pt modelId="{95FF5C50-0085-4D1D-A3F1-A3B2E839627D}">
      <dgm:prSet/>
      <dgm:spPr/>
      <dgm:t>
        <a:bodyPr/>
        <a:lstStyle/>
        <a:p>
          <a:r>
            <a:rPr lang="en-US" b="0" i="0"/>
            <a:t>View different genres.</a:t>
          </a:r>
          <a:endParaRPr lang="en-US"/>
        </a:p>
      </dgm:t>
    </dgm:pt>
    <dgm:pt modelId="{46D280A0-D5F4-4848-BEAC-1CC491680027}" type="parTrans" cxnId="{51B16234-7A79-44A0-A8A4-04389200CED9}">
      <dgm:prSet/>
      <dgm:spPr/>
      <dgm:t>
        <a:bodyPr/>
        <a:lstStyle/>
        <a:p>
          <a:endParaRPr lang="en-US"/>
        </a:p>
      </dgm:t>
    </dgm:pt>
    <dgm:pt modelId="{D0E86357-C714-48F5-91E2-76B526B7D6E3}" type="sibTrans" cxnId="{51B16234-7A79-44A0-A8A4-04389200CED9}">
      <dgm:prSet/>
      <dgm:spPr/>
      <dgm:t>
        <a:bodyPr/>
        <a:lstStyle/>
        <a:p>
          <a:endParaRPr lang="en-US"/>
        </a:p>
      </dgm:t>
    </dgm:pt>
    <dgm:pt modelId="{E2DF8E5C-41CA-4C9F-A08C-7149F1FE02A8}">
      <dgm:prSet/>
      <dgm:spPr/>
      <dgm:t>
        <a:bodyPr/>
        <a:lstStyle/>
        <a:p>
          <a:r>
            <a:rPr lang="en-US" dirty="0"/>
            <a:t>Add Movie and Edit Accordingly</a:t>
          </a:r>
        </a:p>
      </dgm:t>
    </dgm:pt>
    <dgm:pt modelId="{4B08FDE7-777C-416C-B8BD-F105688B55ED}" type="parTrans" cxnId="{46344681-2470-4E64-BFDD-58F9C46EEE76}">
      <dgm:prSet/>
      <dgm:spPr/>
      <dgm:t>
        <a:bodyPr/>
        <a:lstStyle/>
        <a:p>
          <a:endParaRPr lang="en-US"/>
        </a:p>
      </dgm:t>
    </dgm:pt>
    <dgm:pt modelId="{3948B431-4666-4DE6-BCD3-50289E9B65EE}" type="sibTrans" cxnId="{46344681-2470-4E64-BFDD-58F9C46EEE76}">
      <dgm:prSet/>
      <dgm:spPr/>
      <dgm:t>
        <a:bodyPr/>
        <a:lstStyle/>
        <a:p>
          <a:endParaRPr lang="en-US"/>
        </a:p>
      </dgm:t>
    </dgm:pt>
    <dgm:pt modelId="{778D8E7A-324F-445F-8476-5B696E7226D0}" type="pres">
      <dgm:prSet presAssocID="{7338F855-1A86-4B50-B6E5-5D22F3D69B36}" presName="diagram" presStyleCnt="0">
        <dgm:presLayoutVars>
          <dgm:dir/>
          <dgm:resizeHandles val="exact"/>
        </dgm:presLayoutVars>
      </dgm:prSet>
      <dgm:spPr/>
    </dgm:pt>
    <dgm:pt modelId="{C39D3A64-3B6E-408B-921F-DA3893B0BDA4}" type="pres">
      <dgm:prSet presAssocID="{36E54EAC-4441-428A-BB0B-26EC07D81039}" presName="node" presStyleLbl="node1" presStyleIdx="0" presStyleCnt="7">
        <dgm:presLayoutVars>
          <dgm:bulletEnabled val="1"/>
        </dgm:presLayoutVars>
      </dgm:prSet>
      <dgm:spPr/>
    </dgm:pt>
    <dgm:pt modelId="{E8D26F48-FC86-4A43-9B61-E201F3331B7D}" type="pres">
      <dgm:prSet presAssocID="{1015C86A-D2C5-47FB-88D9-B2A6C13F1893}" presName="sibTrans" presStyleCnt="0"/>
      <dgm:spPr/>
    </dgm:pt>
    <dgm:pt modelId="{942E494C-9D13-4710-A59D-7DA37B970D0C}" type="pres">
      <dgm:prSet presAssocID="{B7FDBA1F-CDA6-4A21-8FC8-11D2E04FA7B8}" presName="node" presStyleLbl="node1" presStyleIdx="1" presStyleCnt="7">
        <dgm:presLayoutVars>
          <dgm:bulletEnabled val="1"/>
        </dgm:presLayoutVars>
      </dgm:prSet>
      <dgm:spPr/>
    </dgm:pt>
    <dgm:pt modelId="{FF15F4FA-94C1-47FB-954D-B0F8B070B9F4}" type="pres">
      <dgm:prSet presAssocID="{3A695075-4C8D-4D3A-AAB3-CE3799CAA650}" presName="sibTrans" presStyleCnt="0"/>
      <dgm:spPr/>
    </dgm:pt>
    <dgm:pt modelId="{46660BB0-6ACD-42AA-8A60-24B301A4D669}" type="pres">
      <dgm:prSet presAssocID="{18B1C17D-F8C7-49E7-B614-3BE1A31253DB}" presName="node" presStyleLbl="node1" presStyleIdx="2" presStyleCnt="7">
        <dgm:presLayoutVars>
          <dgm:bulletEnabled val="1"/>
        </dgm:presLayoutVars>
      </dgm:prSet>
      <dgm:spPr/>
    </dgm:pt>
    <dgm:pt modelId="{F06D09CF-D087-44CB-80ED-67BACF6AB2AC}" type="pres">
      <dgm:prSet presAssocID="{A66CCBB4-4EA6-4643-986E-4E23E41EBFBA}" presName="sibTrans" presStyleCnt="0"/>
      <dgm:spPr/>
    </dgm:pt>
    <dgm:pt modelId="{406786A1-2BC8-416E-B8ED-AB691D403F8D}" type="pres">
      <dgm:prSet presAssocID="{BE2701CE-BEB9-4F8A-8EB3-587A79210573}" presName="node" presStyleLbl="node1" presStyleIdx="3" presStyleCnt="7">
        <dgm:presLayoutVars>
          <dgm:bulletEnabled val="1"/>
        </dgm:presLayoutVars>
      </dgm:prSet>
      <dgm:spPr/>
    </dgm:pt>
    <dgm:pt modelId="{B64E38FF-3115-4590-93BB-D5B7B669F1CF}" type="pres">
      <dgm:prSet presAssocID="{934735FA-27B5-474A-A953-5CA66D396A56}" presName="sibTrans" presStyleCnt="0"/>
      <dgm:spPr/>
    </dgm:pt>
    <dgm:pt modelId="{1E1280F1-84C4-464D-9C79-776699959164}" type="pres">
      <dgm:prSet presAssocID="{92AD195F-7557-4E95-8E1C-837B36C55EC0}" presName="node" presStyleLbl="node1" presStyleIdx="4" presStyleCnt="7">
        <dgm:presLayoutVars>
          <dgm:bulletEnabled val="1"/>
        </dgm:presLayoutVars>
      </dgm:prSet>
      <dgm:spPr/>
    </dgm:pt>
    <dgm:pt modelId="{AD47FBB0-EF69-47A0-81EE-7E286941DB50}" type="pres">
      <dgm:prSet presAssocID="{A9ABC1E4-C1F7-43FA-95E3-E286313C737B}" presName="sibTrans" presStyleCnt="0"/>
      <dgm:spPr/>
    </dgm:pt>
    <dgm:pt modelId="{CBC10462-33E9-431F-94A4-7D28F5FA89AE}" type="pres">
      <dgm:prSet presAssocID="{95FF5C50-0085-4D1D-A3F1-A3B2E839627D}" presName="node" presStyleLbl="node1" presStyleIdx="5" presStyleCnt="7">
        <dgm:presLayoutVars>
          <dgm:bulletEnabled val="1"/>
        </dgm:presLayoutVars>
      </dgm:prSet>
      <dgm:spPr/>
    </dgm:pt>
    <dgm:pt modelId="{3AC0DBA0-7C11-4261-B767-FEAC95C4FD8D}" type="pres">
      <dgm:prSet presAssocID="{D0E86357-C714-48F5-91E2-76B526B7D6E3}" presName="sibTrans" presStyleCnt="0"/>
      <dgm:spPr/>
    </dgm:pt>
    <dgm:pt modelId="{0EE3B929-B8CB-4D67-8D38-E562B3EEDD3C}" type="pres">
      <dgm:prSet presAssocID="{E2DF8E5C-41CA-4C9F-A08C-7149F1FE02A8}" presName="node" presStyleLbl="node1" presStyleIdx="6" presStyleCnt="7">
        <dgm:presLayoutVars>
          <dgm:bulletEnabled val="1"/>
        </dgm:presLayoutVars>
      </dgm:prSet>
      <dgm:spPr/>
    </dgm:pt>
  </dgm:ptLst>
  <dgm:cxnLst>
    <dgm:cxn modelId="{D2B1FB0C-42C8-45E7-B7D4-4860C34BFF66}" srcId="{7338F855-1A86-4B50-B6E5-5D22F3D69B36}" destId="{36E54EAC-4441-428A-BB0B-26EC07D81039}" srcOrd="0" destOrd="0" parTransId="{3600A8F3-8E7E-498C-A18E-273908A4FE39}" sibTransId="{1015C86A-D2C5-47FB-88D9-B2A6C13F1893}"/>
    <dgm:cxn modelId="{0023DC16-BA66-4E51-9F05-A1B600E6D6F3}" srcId="{7338F855-1A86-4B50-B6E5-5D22F3D69B36}" destId="{18B1C17D-F8C7-49E7-B614-3BE1A31253DB}" srcOrd="2" destOrd="0" parTransId="{45998C03-7B5B-4D7F-83CE-9C8A8AB454A4}" sibTransId="{A66CCBB4-4EA6-4643-986E-4E23E41EBFBA}"/>
    <dgm:cxn modelId="{38222825-63A1-4B88-9A6A-6A84B06DF0DA}" srcId="{7338F855-1A86-4B50-B6E5-5D22F3D69B36}" destId="{B7FDBA1F-CDA6-4A21-8FC8-11D2E04FA7B8}" srcOrd="1" destOrd="0" parTransId="{301D0137-F476-4C8A-9790-795E8A1F8BBD}" sibTransId="{3A695075-4C8D-4D3A-AAB3-CE3799CAA650}"/>
    <dgm:cxn modelId="{51B16234-7A79-44A0-A8A4-04389200CED9}" srcId="{7338F855-1A86-4B50-B6E5-5D22F3D69B36}" destId="{95FF5C50-0085-4D1D-A3F1-A3B2E839627D}" srcOrd="5" destOrd="0" parTransId="{46D280A0-D5F4-4848-BEAC-1CC491680027}" sibTransId="{D0E86357-C714-48F5-91E2-76B526B7D6E3}"/>
    <dgm:cxn modelId="{AD1A425E-DFC6-4880-94CD-327989A91F56}" type="presOf" srcId="{B7FDBA1F-CDA6-4A21-8FC8-11D2E04FA7B8}" destId="{942E494C-9D13-4710-A59D-7DA37B970D0C}" srcOrd="0" destOrd="0" presId="urn:microsoft.com/office/officeart/2005/8/layout/default#1"/>
    <dgm:cxn modelId="{4DF80046-5F49-4126-BAF2-343EF50C1A96}" type="presOf" srcId="{92AD195F-7557-4E95-8E1C-837B36C55EC0}" destId="{1E1280F1-84C4-464D-9C79-776699959164}" srcOrd="0" destOrd="0" presId="urn:microsoft.com/office/officeart/2005/8/layout/default#1"/>
    <dgm:cxn modelId="{8149BD53-1623-4CD0-BD45-D220F0A7E3C3}" type="presOf" srcId="{95FF5C50-0085-4D1D-A3F1-A3B2E839627D}" destId="{CBC10462-33E9-431F-94A4-7D28F5FA89AE}" srcOrd="0" destOrd="0" presId="urn:microsoft.com/office/officeart/2005/8/layout/default#1"/>
    <dgm:cxn modelId="{46344681-2470-4E64-BFDD-58F9C46EEE76}" srcId="{7338F855-1A86-4B50-B6E5-5D22F3D69B36}" destId="{E2DF8E5C-41CA-4C9F-A08C-7149F1FE02A8}" srcOrd="6" destOrd="0" parTransId="{4B08FDE7-777C-416C-B8BD-F105688B55ED}" sibTransId="{3948B431-4666-4DE6-BCD3-50289E9B65EE}"/>
    <dgm:cxn modelId="{DB91D59B-77F6-4834-92C5-43B444538C52}" type="presOf" srcId="{36E54EAC-4441-428A-BB0B-26EC07D81039}" destId="{C39D3A64-3B6E-408B-921F-DA3893B0BDA4}" srcOrd="0" destOrd="0" presId="urn:microsoft.com/office/officeart/2005/8/layout/default#1"/>
    <dgm:cxn modelId="{F0658EA9-9500-4A68-820B-698011D4AED8}" type="presOf" srcId="{18B1C17D-F8C7-49E7-B614-3BE1A31253DB}" destId="{46660BB0-6ACD-42AA-8A60-24B301A4D669}" srcOrd="0" destOrd="0" presId="urn:microsoft.com/office/officeart/2005/8/layout/default#1"/>
    <dgm:cxn modelId="{86CC96C1-2AD3-4F68-8F13-EE97550302B6}" type="presOf" srcId="{BE2701CE-BEB9-4F8A-8EB3-587A79210573}" destId="{406786A1-2BC8-416E-B8ED-AB691D403F8D}" srcOrd="0" destOrd="0" presId="urn:microsoft.com/office/officeart/2005/8/layout/default#1"/>
    <dgm:cxn modelId="{1FA333CA-F5F4-4E9F-9028-94F798EB5EBD}" type="presOf" srcId="{7338F855-1A86-4B50-B6E5-5D22F3D69B36}" destId="{778D8E7A-324F-445F-8476-5B696E7226D0}" srcOrd="0" destOrd="0" presId="urn:microsoft.com/office/officeart/2005/8/layout/default#1"/>
    <dgm:cxn modelId="{31B2AADF-BBD6-48CB-AB02-4B2867ECB1FB}" srcId="{7338F855-1A86-4B50-B6E5-5D22F3D69B36}" destId="{BE2701CE-BEB9-4F8A-8EB3-587A79210573}" srcOrd="3" destOrd="0" parTransId="{98936D5F-9729-4CFD-9373-4D35B114B2EC}" sibTransId="{934735FA-27B5-474A-A953-5CA66D396A56}"/>
    <dgm:cxn modelId="{C6E493EA-AE5F-464D-A8AD-E832985A40CD}" srcId="{7338F855-1A86-4B50-B6E5-5D22F3D69B36}" destId="{92AD195F-7557-4E95-8E1C-837B36C55EC0}" srcOrd="4" destOrd="0" parTransId="{8FF7E3C4-8FB9-4608-B15D-D80DA4D6A89A}" sibTransId="{A9ABC1E4-C1F7-43FA-95E3-E286313C737B}"/>
    <dgm:cxn modelId="{5D25D6EA-90A2-41DD-A943-3772F15F4872}" type="presOf" srcId="{E2DF8E5C-41CA-4C9F-A08C-7149F1FE02A8}" destId="{0EE3B929-B8CB-4D67-8D38-E562B3EEDD3C}" srcOrd="0" destOrd="0" presId="urn:microsoft.com/office/officeart/2005/8/layout/default#1"/>
    <dgm:cxn modelId="{0B79205C-BC68-4393-831E-5A0118F3F893}" type="presParOf" srcId="{778D8E7A-324F-445F-8476-5B696E7226D0}" destId="{C39D3A64-3B6E-408B-921F-DA3893B0BDA4}" srcOrd="0" destOrd="0" presId="urn:microsoft.com/office/officeart/2005/8/layout/default#1"/>
    <dgm:cxn modelId="{E56A4EF3-EADD-4944-9D17-0E201B51B9BF}" type="presParOf" srcId="{778D8E7A-324F-445F-8476-5B696E7226D0}" destId="{E8D26F48-FC86-4A43-9B61-E201F3331B7D}" srcOrd="1" destOrd="0" presId="urn:microsoft.com/office/officeart/2005/8/layout/default#1"/>
    <dgm:cxn modelId="{977978B4-8D3C-4A82-BA28-F60FED56EB1C}" type="presParOf" srcId="{778D8E7A-324F-445F-8476-5B696E7226D0}" destId="{942E494C-9D13-4710-A59D-7DA37B970D0C}" srcOrd="2" destOrd="0" presId="urn:microsoft.com/office/officeart/2005/8/layout/default#1"/>
    <dgm:cxn modelId="{5918B8F6-4980-4E29-BB2A-00F0D3043FFE}" type="presParOf" srcId="{778D8E7A-324F-445F-8476-5B696E7226D0}" destId="{FF15F4FA-94C1-47FB-954D-B0F8B070B9F4}" srcOrd="3" destOrd="0" presId="urn:microsoft.com/office/officeart/2005/8/layout/default#1"/>
    <dgm:cxn modelId="{DE088DC5-9DEB-4747-8F56-D628A182A708}" type="presParOf" srcId="{778D8E7A-324F-445F-8476-5B696E7226D0}" destId="{46660BB0-6ACD-42AA-8A60-24B301A4D669}" srcOrd="4" destOrd="0" presId="urn:microsoft.com/office/officeart/2005/8/layout/default#1"/>
    <dgm:cxn modelId="{C3B41C79-3238-4D6A-B098-6CEF8AE6A8BB}" type="presParOf" srcId="{778D8E7A-324F-445F-8476-5B696E7226D0}" destId="{F06D09CF-D087-44CB-80ED-67BACF6AB2AC}" srcOrd="5" destOrd="0" presId="urn:microsoft.com/office/officeart/2005/8/layout/default#1"/>
    <dgm:cxn modelId="{C2E0E4F0-ECE9-4BF1-A324-FCCC31829629}" type="presParOf" srcId="{778D8E7A-324F-445F-8476-5B696E7226D0}" destId="{406786A1-2BC8-416E-B8ED-AB691D403F8D}" srcOrd="6" destOrd="0" presId="urn:microsoft.com/office/officeart/2005/8/layout/default#1"/>
    <dgm:cxn modelId="{D9208FDE-4882-4972-8455-A6F5D42C5545}" type="presParOf" srcId="{778D8E7A-324F-445F-8476-5B696E7226D0}" destId="{B64E38FF-3115-4590-93BB-D5B7B669F1CF}" srcOrd="7" destOrd="0" presId="urn:microsoft.com/office/officeart/2005/8/layout/default#1"/>
    <dgm:cxn modelId="{B4F6ED95-0FBF-406B-961D-2F33AEB25858}" type="presParOf" srcId="{778D8E7A-324F-445F-8476-5B696E7226D0}" destId="{1E1280F1-84C4-464D-9C79-776699959164}" srcOrd="8" destOrd="0" presId="urn:microsoft.com/office/officeart/2005/8/layout/default#1"/>
    <dgm:cxn modelId="{B2BFD0C9-1780-4219-BB0B-AEF3D5BD5F38}" type="presParOf" srcId="{778D8E7A-324F-445F-8476-5B696E7226D0}" destId="{AD47FBB0-EF69-47A0-81EE-7E286941DB50}" srcOrd="9" destOrd="0" presId="urn:microsoft.com/office/officeart/2005/8/layout/default#1"/>
    <dgm:cxn modelId="{AC2A37CC-648F-4080-B343-328590C9A7BE}" type="presParOf" srcId="{778D8E7A-324F-445F-8476-5B696E7226D0}" destId="{CBC10462-33E9-431F-94A4-7D28F5FA89AE}" srcOrd="10" destOrd="0" presId="urn:microsoft.com/office/officeart/2005/8/layout/default#1"/>
    <dgm:cxn modelId="{14FFEF92-1572-4C33-B0BB-8BF3E76CBF59}" type="presParOf" srcId="{778D8E7A-324F-445F-8476-5B696E7226D0}" destId="{3AC0DBA0-7C11-4261-B767-FEAC95C4FD8D}" srcOrd="11" destOrd="0" presId="urn:microsoft.com/office/officeart/2005/8/layout/default#1"/>
    <dgm:cxn modelId="{817A16A4-8D59-4B4F-ACE9-420155B2928D}" type="presParOf" srcId="{778D8E7A-324F-445F-8476-5B696E7226D0}" destId="{0EE3B929-B8CB-4D67-8D38-E562B3EEDD3C}" srcOrd="12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A4028A-465D-47AD-AD59-341FFA5D26C8}">
      <dsp:nvSpPr>
        <dsp:cNvPr id="0" name=""/>
        <dsp:cNvSpPr/>
      </dsp:nvSpPr>
      <dsp:spPr>
        <a:xfrm>
          <a:off x="9523" y="4621654"/>
          <a:ext cx="1476545" cy="6065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12" tIns="142240" rIns="105012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Receive</a:t>
          </a:r>
        </a:p>
      </dsp:txBody>
      <dsp:txXfrm>
        <a:off x="9523" y="4621654"/>
        <a:ext cx="1476545" cy="606589"/>
      </dsp:txXfrm>
    </dsp:sp>
    <dsp:sp modelId="{5D677ECD-A36A-45BD-99A4-E91FCD3E1125}">
      <dsp:nvSpPr>
        <dsp:cNvPr id="0" name=""/>
        <dsp:cNvSpPr/>
      </dsp:nvSpPr>
      <dsp:spPr>
        <a:xfrm>
          <a:off x="1476545" y="4621654"/>
          <a:ext cx="4429635" cy="60658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854" tIns="139700" rIns="89854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Receive a booking summary page once the payment is complete.</a:t>
          </a:r>
        </a:p>
      </dsp:txBody>
      <dsp:txXfrm>
        <a:off x="1476545" y="4621654"/>
        <a:ext cx="4429635" cy="606589"/>
      </dsp:txXfrm>
    </dsp:sp>
    <dsp:sp modelId="{940F55A2-E3A9-44F2-A4D4-182DA1198241}">
      <dsp:nvSpPr>
        <dsp:cNvPr id="0" name=""/>
        <dsp:cNvSpPr/>
      </dsp:nvSpPr>
      <dsp:spPr>
        <a:xfrm rot="10800000">
          <a:off x="9523" y="3697818"/>
          <a:ext cx="1476545" cy="932934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-592857"/>
            <a:satOff val="2840"/>
            <a:lumOff val="2627"/>
            <a:alphaOff val="0"/>
          </a:schemeClr>
        </a:solidFill>
        <a:ln w="19050" cap="rnd" cmpd="sng" algn="ctr">
          <a:solidFill>
            <a:schemeClr val="accent2">
              <a:hueOff val="-592857"/>
              <a:satOff val="2840"/>
              <a:lumOff val="262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12" tIns="142240" rIns="105012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Experience</a:t>
          </a:r>
        </a:p>
      </dsp:txBody>
      <dsp:txXfrm rot="-10800000">
        <a:off x="9523" y="3697818"/>
        <a:ext cx="1476545" cy="606407"/>
      </dsp:txXfrm>
    </dsp:sp>
    <dsp:sp modelId="{7EE5EB44-EB3F-43E3-9883-6DE1BCE0ED1F}">
      <dsp:nvSpPr>
        <dsp:cNvPr id="0" name=""/>
        <dsp:cNvSpPr/>
      </dsp:nvSpPr>
      <dsp:spPr>
        <a:xfrm>
          <a:off x="1476545" y="3697818"/>
          <a:ext cx="4429635" cy="606407"/>
        </a:xfrm>
        <a:prstGeom prst="rect">
          <a:avLst/>
        </a:prstGeom>
        <a:solidFill>
          <a:schemeClr val="accent2">
            <a:tint val="40000"/>
            <a:alpha val="90000"/>
            <a:hueOff val="-818368"/>
            <a:satOff val="9021"/>
            <a:lumOff val="859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818368"/>
              <a:satOff val="9021"/>
              <a:lumOff val="8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854" tIns="139700" rIns="89854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Experience a seamless payment process.</a:t>
          </a:r>
        </a:p>
      </dsp:txBody>
      <dsp:txXfrm>
        <a:off x="1476545" y="3697818"/>
        <a:ext cx="4429635" cy="606407"/>
      </dsp:txXfrm>
    </dsp:sp>
    <dsp:sp modelId="{79909C01-6E34-49FB-A265-94CA83923727}">
      <dsp:nvSpPr>
        <dsp:cNvPr id="0" name=""/>
        <dsp:cNvSpPr/>
      </dsp:nvSpPr>
      <dsp:spPr>
        <a:xfrm rot="10800000">
          <a:off x="9523" y="2773982"/>
          <a:ext cx="1476545" cy="932934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-1185714"/>
            <a:satOff val="5680"/>
            <a:lumOff val="5255"/>
            <a:alphaOff val="0"/>
          </a:schemeClr>
        </a:solidFill>
        <a:ln w="19050" cap="rnd" cmpd="sng" algn="ctr">
          <a:solidFill>
            <a:schemeClr val="accent2">
              <a:hueOff val="-1185714"/>
              <a:satOff val="5680"/>
              <a:lumOff val="52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12" tIns="142240" rIns="105012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Apply</a:t>
          </a:r>
        </a:p>
      </dsp:txBody>
      <dsp:txXfrm rot="-10800000">
        <a:off x="9523" y="2773982"/>
        <a:ext cx="1476545" cy="606407"/>
      </dsp:txXfrm>
    </dsp:sp>
    <dsp:sp modelId="{94231479-F566-44DC-8EE4-7D0DD383525D}">
      <dsp:nvSpPr>
        <dsp:cNvPr id="0" name=""/>
        <dsp:cNvSpPr/>
      </dsp:nvSpPr>
      <dsp:spPr>
        <a:xfrm>
          <a:off x="1476545" y="2773982"/>
          <a:ext cx="4429635" cy="606407"/>
        </a:xfrm>
        <a:prstGeom prst="rect">
          <a:avLst/>
        </a:prstGeom>
        <a:solidFill>
          <a:schemeClr val="accent2">
            <a:tint val="40000"/>
            <a:alpha val="90000"/>
            <a:hueOff val="-1636736"/>
            <a:satOff val="18043"/>
            <a:lumOff val="1718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1636736"/>
              <a:satOff val="18043"/>
              <a:lumOff val="17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854" tIns="139700" rIns="89854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Apply filters and sort results based on different genres</a:t>
          </a:r>
        </a:p>
      </dsp:txBody>
      <dsp:txXfrm>
        <a:off x="1476545" y="2773982"/>
        <a:ext cx="4429635" cy="606407"/>
      </dsp:txXfrm>
    </dsp:sp>
    <dsp:sp modelId="{C305DB3D-A8B4-493F-B45A-00085431E55E}">
      <dsp:nvSpPr>
        <dsp:cNvPr id="0" name=""/>
        <dsp:cNvSpPr/>
      </dsp:nvSpPr>
      <dsp:spPr>
        <a:xfrm rot="10800000">
          <a:off x="9523" y="1850146"/>
          <a:ext cx="1476545" cy="932934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-1778572"/>
            <a:satOff val="8520"/>
            <a:lumOff val="7882"/>
            <a:alphaOff val="0"/>
          </a:schemeClr>
        </a:solidFill>
        <a:ln w="19050" cap="rnd" cmpd="sng" algn="ctr">
          <a:solidFill>
            <a:schemeClr val="accent2">
              <a:hueOff val="-1778572"/>
              <a:satOff val="8520"/>
              <a:lumOff val="788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12" tIns="142240" rIns="105012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Search</a:t>
          </a:r>
        </a:p>
      </dsp:txBody>
      <dsp:txXfrm rot="-10800000">
        <a:off x="9523" y="1850146"/>
        <a:ext cx="1476545" cy="606407"/>
      </dsp:txXfrm>
    </dsp:sp>
    <dsp:sp modelId="{90BCA403-65EC-4EBA-870F-9250F5771E04}">
      <dsp:nvSpPr>
        <dsp:cNvPr id="0" name=""/>
        <dsp:cNvSpPr/>
      </dsp:nvSpPr>
      <dsp:spPr>
        <a:xfrm>
          <a:off x="1447974" y="1850146"/>
          <a:ext cx="4429635" cy="606407"/>
        </a:xfrm>
        <a:prstGeom prst="rect">
          <a:avLst/>
        </a:prstGeom>
        <a:solidFill>
          <a:schemeClr val="accent2">
            <a:tint val="40000"/>
            <a:alpha val="90000"/>
            <a:hueOff val="-2455104"/>
            <a:satOff val="27064"/>
            <a:lumOff val="2578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2455104"/>
              <a:satOff val="27064"/>
              <a:lumOff val="25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854" tIns="139700" rIns="89854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Search for movie shows based on the shows currently airing</a:t>
          </a:r>
        </a:p>
      </dsp:txBody>
      <dsp:txXfrm>
        <a:off x="1447974" y="1850146"/>
        <a:ext cx="4429635" cy="606407"/>
      </dsp:txXfrm>
    </dsp:sp>
    <dsp:sp modelId="{DA6CEDD4-04DB-417B-9266-822E378B5D0C}">
      <dsp:nvSpPr>
        <dsp:cNvPr id="0" name=""/>
        <dsp:cNvSpPr/>
      </dsp:nvSpPr>
      <dsp:spPr>
        <a:xfrm rot="10800000">
          <a:off x="9523" y="926310"/>
          <a:ext cx="1476545" cy="932934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-2371429"/>
            <a:satOff val="11360"/>
            <a:lumOff val="10510"/>
            <a:alphaOff val="0"/>
          </a:schemeClr>
        </a:solidFill>
        <a:ln w="19050" cap="rnd" cmpd="sng" algn="ctr">
          <a:solidFill>
            <a:schemeClr val="accent2">
              <a:hueOff val="-2371429"/>
              <a:satOff val="11360"/>
              <a:lumOff val="1051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12" tIns="142240" rIns="105012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Sign In</a:t>
          </a:r>
        </a:p>
      </dsp:txBody>
      <dsp:txXfrm rot="-10800000">
        <a:off x="9523" y="926310"/>
        <a:ext cx="1476545" cy="606407"/>
      </dsp:txXfrm>
    </dsp:sp>
    <dsp:sp modelId="{FC0C8424-C6F3-4F4B-8AFA-4A0B1947CDBA}">
      <dsp:nvSpPr>
        <dsp:cNvPr id="0" name=""/>
        <dsp:cNvSpPr/>
      </dsp:nvSpPr>
      <dsp:spPr>
        <a:xfrm>
          <a:off x="1476545" y="926310"/>
          <a:ext cx="4429635" cy="606407"/>
        </a:xfrm>
        <a:prstGeom prst="rect">
          <a:avLst/>
        </a:prstGeom>
        <a:solidFill>
          <a:schemeClr val="accent2">
            <a:tint val="40000"/>
            <a:alpha val="90000"/>
            <a:hueOff val="-3273471"/>
            <a:satOff val="36086"/>
            <a:lumOff val="3437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3273471"/>
              <a:satOff val="36086"/>
              <a:lumOff val="34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854" tIns="139700" rIns="89854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Sign into the application to maintain the record of activities</a:t>
          </a:r>
        </a:p>
      </dsp:txBody>
      <dsp:txXfrm>
        <a:off x="1476545" y="926310"/>
        <a:ext cx="4429635" cy="606407"/>
      </dsp:txXfrm>
    </dsp:sp>
    <dsp:sp modelId="{A16B6094-9D18-40A9-9B5E-492BF7A8B516}">
      <dsp:nvSpPr>
        <dsp:cNvPr id="0" name=""/>
        <dsp:cNvSpPr/>
      </dsp:nvSpPr>
      <dsp:spPr>
        <a:xfrm rot="10800000">
          <a:off x="9523" y="43495"/>
          <a:ext cx="1476545" cy="932934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19050" cap="rnd" cmpd="sng" algn="ctr">
          <a:solidFill>
            <a:schemeClr val="accent2">
              <a:hueOff val="-2964286"/>
              <a:satOff val="14200"/>
              <a:lumOff val="131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12" tIns="142240" rIns="105012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Register</a:t>
          </a:r>
        </a:p>
      </dsp:txBody>
      <dsp:txXfrm rot="-10800000">
        <a:off x="9523" y="43495"/>
        <a:ext cx="1476545" cy="606407"/>
      </dsp:txXfrm>
    </dsp:sp>
    <dsp:sp modelId="{65CA09F7-B5DD-4343-91D6-AA967EFBBE04}">
      <dsp:nvSpPr>
        <dsp:cNvPr id="0" name=""/>
        <dsp:cNvSpPr/>
      </dsp:nvSpPr>
      <dsp:spPr>
        <a:xfrm>
          <a:off x="1450764" y="51641"/>
          <a:ext cx="4429635" cy="606407"/>
        </a:xfrm>
        <a:prstGeom prst="rect">
          <a:avLst/>
        </a:prstGeom>
        <a:solidFill>
          <a:schemeClr val="accent2">
            <a:tint val="40000"/>
            <a:alpha val="90000"/>
            <a:hueOff val="-4091839"/>
            <a:satOff val="45107"/>
            <a:lumOff val="4296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4091839"/>
              <a:satOff val="45107"/>
              <a:lumOff val="42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854" tIns="139700" rIns="89854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Register to the application</a:t>
          </a:r>
        </a:p>
      </dsp:txBody>
      <dsp:txXfrm>
        <a:off x="1450764" y="51641"/>
        <a:ext cx="4429635" cy="6064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9D3A64-3B6E-408B-921F-DA3893B0BDA4}">
      <dsp:nvSpPr>
        <dsp:cNvPr id="0" name=""/>
        <dsp:cNvSpPr/>
      </dsp:nvSpPr>
      <dsp:spPr>
        <a:xfrm>
          <a:off x="2946" y="343241"/>
          <a:ext cx="2337792" cy="1402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Login to portal</a:t>
          </a:r>
          <a:endParaRPr lang="en-US" sz="1600" kern="1200"/>
        </a:p>
      </dsp:txBody>
      <dsp:txXfrm>
        <a:off x="2946" y="343241"/>
        <a:ext cx="2337792" cy="1402675"/>
      </dsp:txXfrm>
    </dsp:sp>
    <dsp:sp modelId="{942E494C-9D13-4710-A59D-7DA37B970D0C}">
      <dsp:nvSpPr>
        <dsp:cNvPr id="0" name=""/>
        <dsp:cNvSpPr/>
      </dsp:nvSpPr>
      <dsp:spPr>
        <a:xfrm>
          <a:off x="2574518" y="343241"/>
          <a:ext cx="2337792" cy="1402675"/>
        </a:xfrm>
        <a:prstGeom prst="rect">
          <a:avLst/>
        </a:prstGeom>
        <a:solidFill>
          <a:schemeClr val="accent2">
            <a:hueOff val="-494048"/>
            <a:satOff val="2367"/>
            <a:lumOff val="219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Add or remove different genres to or from the application to build a rich product line.</a:t>
          </a:r>
          <a:endParaRPr lang="en-US" sz="1600" kern="1200" dirty="0"/>
        </a:p>
      </dsp:txBody>
      <dsp:txXfrm>
        <a:off x="2574518" y="343241"/>
        <a:ext cx="2337792" cy="1402675"/>
      </dsp:txXfrm>
    </dsp:sp>
    <dsp:sp modelId="{46660BB0-6ACD-42AA-8A60-24B301A4D669}">
      <dsp:nvSpPr>
        <dsp:cNvPr id="0" name=""/>
        <dsp:cNvSpPr/>
      </dsp:nvSpPr>
      <dsp:spPr>
        <a:xfrm>
          <a:off x="5146089" y="343241"/>
          <a:ext cx="2337792" cy="1402675"/>
        </a:xfrm>
        <a:prstGeom prst="rect">
          <a:avLst/>
        </a:prstGeom>
        <a:solidFill>
          <a:schemeClr val="accent2">
            <a:hueOff val="-988095"/>
            <a:satOff val="4733"/>
            <a:lumOff val="4379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Edit movie details like name,banner,language, description to keep it aligned to the current prices.</a:t>
          </a:r>
          <a:endParaRPr lang="en-US" sz="1600" kern="1200"/>
        </a:p>
      </dsp:txBody>
      <dsp:txXfrm>
        <a:off x="5146089" y="343241"/>
        <a:ext cx="2337792" cy="1402675"/>
      </dsp:txXfrm>
    </dsp:sp>
    <dsp:sp modelId="{406786A1-2BC8-416E-B8ED-AB691D403F8D}">
      <dsp:nvSpPr>
        <dsp:cNvPr id="0" name=""/>
        <dsp:cNvSpPr/>
      </dsp:nvSpPr>
      <dsp:spPr>
        <a:xfrm>
          <a:off x="7717661" y="343241"/>
          <a:ext cx="2337792" cy="1402675"/>
        </a:xfrm>
        <a:prstGeom prst="rect">
          <a:avLst/>
        </a:prstGeom>
        <a:solidFill>
          <a:schemeClr val="accent2">
            <a:hueOff val="-1482143"/>
            <a:satOff val="7100"/>
            <a:lumOff val="6569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Enable or disable movie shows.</a:t>
          </a:r>
          <a:endParaRPr lang="en-US" sz="1600" kern="1200"/>
        </a:p>
      </dsp:txBody>
      <dsp:txXfrm>
        <a:off x="7717661" y="343241"/>
        <a:ext cx="2337792" cy="1402675"/>
      </dsp:txXfrm>
    </dsp:sp>
    <dsp:sp modelId="{1E1280F1-84C4-464D-9C79-776699959164}">
      <dsp:nvSpPr>
        <dsp:cNvPr id="0" name=""/>
        <dsp:cNvSpPr/>
      </dsp:nvSpPr>
      <dsp:spPr>
        <a:xfrm>
          <a:off x="1288732" y="1979695"/>
          <a:ext cx="2337792" cy="1402675"/>
        </a:xfrm>
        <a:prstGeom prst="rect">
          <a:avLst/>
        </a:prstGeom>
        <a:solidFill>
          <a:schemeClr val="accent2">
            <a:hueOff val="-1976191"/>
            <a:satOff val="9467"/>
            <a:lumOff val="8758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Delete the movies.</a:t>
          </a:r>
          <a:endParaRPr lang="en-US" sz="1600" kern="1200"/>
        </a:p>
      </dsp:txBody>
      <dsp:txXfrm>
        <a:off x="1288732" y="1979695"/>
        <a:ext cx="2337792" cy="1402675"/>
      </dsp:txXfrm>
    </dsp:sp>
    <dsp:sp modelId="{CBC10462-33E9-431F-94A4-7D28F5FA89AE}">
      <dsp:nvSpPr>
        <dsp:cNvPr id="0" name=""/>
        <dsp:cNvSpPr/>
      </dsp:nvSpPr>
      <dsp:spPr>
        <a:xfrm>
          <a:off x="3860303" y="1979695"/>
          <a:ext cx="2337792" cy="1402675"/>
        </a:xfrm>
        <a:prstGeom prst="rect">
          <a:avLst/>
        </a:prstGeom>
        <a:solidFill>
          <a:schemeClr val="accent2">
            <a:hueOff val="-2470238"/>
            <a:satOff val="11833"/>
            <a:lumOff val="10948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View different genres.</a:t>
          </a:r>
          <a:endParaRPr lang="en-US" sz="1600" kern="1200"/>
        </a:p>
      </dsp:txBody>
      <dsp:txXfrm>
        <a:off x="3860303" y="1979695"/>
        <a:ext cx="2337792" cy="1402675"/>
      </dsp:txXfrm>
    </dsp:sp>
    <dsp:sp modelId="{0EE3B929-B8CB-4D67-8D38-E562B3EEDD3C}">
      <dsp:nvSpPr>
        <dsp:cNvPr id="0" name=""/>
        <dsp:cNvSpPr/>
      </dsp:nvSpPr>
      <dsp:spPr>
        <a:xfrm>
          <a:off x="6431875" y="1979695"/>
          <a:ext cx="2337792" cy="1402675"/>
        </a:xfrm>
        <a:prstGeom prst="rect">
          <a:avLst/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Add Movie and Edit Accordingly</a:t>
          </a:r>
        </a:p>
      </dsp:txBody>
      <dsp:txXfrm>
        <a:off x="6431875" y="1979695"/>
        <a:ext cx="2337792" cy="14026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DBDFE-DD3D-4291-A404-1B97A83A6EA8}" type="datetimeFigureOut">
              <a:rPr lang="en-US" smtClean="0"/>
              <a:pPr/>
              <a:t>9/27/2023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56DE3-4E01-4AFD-AD42-42312842ED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6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870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0817-A112-4847-8014-A94B7D2A4EA3}" type="datetime1">
              <a:rPr lang="en-US" smtClean="0"/>
              <a:pPr/>
              <a:t>9/27/2023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293139"/>
      </p:ext>
    </p:extLst>
  </p:cSld>
  <p:clrMapOvr>
    <a:masterClrMapping/>
  </p:clrMapOvr>
  <p:transition>
    <p:cut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pPr/>
              <a:t>9/27/2023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34389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pPr/>
              <a:t>9/27/2023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580084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pPr/>
              <a:t>9/27/2023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79013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pPr/>
              <a:t>9/27/2023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207124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pPr/>
              <a:t>9/27/2023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07294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pPr/>
              <a:t>9/27/2023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724012"/>
      </p:ext>
    </p:extLst>
  </p:cSld>
  <p:clrMapOvr>
    <a:masterClrMapping/>
  </p:clrMapOvr>
  <p:transition>
    <p:cut thruBlk="1"/>
  </p:transition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pPr/>
              <a:t>9/27/2023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092653"/>
      </p:ext>
    </p:extLst>
  </p:cSld>
  <p:clrMapOvr>
    <a:masterClrMapping/>
  </p:clrMapOvr>
  <p:transition>
    <p:cut thruBlk="1"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pPr/>
              <a:t>9/27/2023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794683"/>
      </p:ext>
    </p:extLst>
  </p:cSld>
  <p:clrMapOvr>
    <a:masterClrMapping/>
  </p:clrMapOvr>
  <p:transition>
    <p:cut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pPr/>
              <a:t>9/27/2023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11977"/>
      </p:ext>
    </p:extLst>
  </p:cSld>
  <p:clrMapOvr>
    <a:masterClrMapping/>
  </p:clrMapOvr>
  <p:transition>
    <p:cut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pPr/>
              <a:t>9/27/2023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276019"/>
      </p:ext>
    </p:extLst>
  </p:cSld>
  <p:clrMapOvr>
    <a:masterClrMapping/>
  </p:clrMapOvr>
  <p:transition>
    <p:cut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pPr/>
              <a:t>9/27/2023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158205"/>
      </p:ext>
    </p:extLst>
  </p:cSld>
  <p:clrMapOvr>
    <a:masterClrMapping/>
  </p:clrMapOvr>
  <p:transition>
    <p:cut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pPr/>
              <a:t>9/27/2023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0481"/>
      </p:ext>
    </p:extLst>
  </p:cSld>
  <p:clrMapOvr>
    <a:masterClrMapping/>
  </p:clrMapOvr>
  <p:transition>
    <p:cut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pPr/>
              <a:t>9/27/2023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7209"/>
      </p:ext>
    </p:extLst>
  </p:cSld>
  <p:clrMapOvr>
    <a:masterClrMapping/>
  </p:clrMapOvr>
  <p:transition>
    <p:cut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pPr/>
              <a:t>9/27/2023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834467"/>
      </p:ext>
    </p:extLst>
  </p:cSld>
  <p:clrMapOvr>
    <a:masterClrMapping/>
  </p:clrMapOvr>
  <p:transition>
    <p:cut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9/27/2023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696773"/>
      </p:ext>
    </p:extLst>
  </p:cSld>
  <p:clrMapOvr>
    <a:masterClrMapping/>
  </p:clrMapOvr>
  <p:transition>
    <p:cut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pPr/>
              <a:t>9/27/2023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441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</p:sldLayoutIdLst>
  <p:transition>
    <p:cut thruBlk="1"/>
  </p:transition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6375" y="1657350"/>
            <a:ext cx="9103614" cy="1771650"/>
          </a:xfrm>
          <a:solidFill>
            <a:schemeClr val="bg1">
              <a:lumMod val="85000"/>
              <a:lumOff val="15000"/>
              <a:alpha val="93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  </a:t>
            </a:r>
            <a:r>
              <a:rPr lang="en-IN" sz="6000" dirty="0"/>
              <a:t>ONLINE MOVIE  TICKET BOOKING</a:t>
            </a:r>
            <a:endParaRPr lang="en-US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3271" y="3755445"/>
            <a:ext cx="6406251" cy="17526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NMS CINEMA</a:t>
            </a:r>
          </a:p>
        </p:txBody>
      </p:sp>
    </p:spTree>
    <p:extLst>
      <p:ext uri="{BB962C8B-B14F-4D97-AF65-F5344CB8AC3E}">
        <p14:creationId xmlns:p14="http://schemas.microsoft.com/office/powerpoint/2010/main" val="42028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8E673-5D5D-4FA6-902F-4067E213C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3" y="1559768"/>
            <a:ext cx="3249076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 dirty="0">
                <a:solidFill>
                  <a:schemeClr val="tx1"/>
                </a:solidFill>
              </a:rPr>
              <a:t>Model Used: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E6C73C4-CF07-42A7-9804-2F64959FB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8712" y="525983"/>
            <a:ext cx="7090096" cy="572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06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199C2-A17A-447E-8BBE-6998E20B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2079653"/>
            <a:ext cx="2312480" cy="1602223"/>
          </a:xfrm>
        </p:spPr>
        <p:txBody>
          <a:bodyPr anchor="b">
            <a:normAutofit/>
          </a:bodyPr>
          <a:lstStyle/>
          <a:p>
            <a:r>
              <a:rPr lang="en-IN" sz="2800" b="1" dirty="0">
                <a:solidFill>
                  <a:schemeClr val="tx1"/>
                </a:solidFill>
              </a:rPr>
              <a:t>Home Page: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47581" y="1281707"/>
            <a:ext cx="7886699" cy="45380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50493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5BB89-4FC2-4609-A983-BEAB37A2C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2907192"/>
          </a:xfrm>
        </p:spPr>
        <p:txBody>
          <a:bodyPr anchor="b">
            <a:normAutofit/>
          </a:bodyPr>
          <a:lstStyle/>
          <a:p>
            <a:r>
              <a:rPr lang="en-IN" sz="2800" b="1" dirty="0">
                <a:solidFill>
                  <a:schemeClr val="tx1"/>
                </a:solidFill>
              </a:rPr>
              <a:t>Registration Page: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95700" y="1038225"/>
            <a:ext cx="7789333" cy="4381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85577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AFC35-C967-47BD-BDE3-C3B013BF3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2816157"/>
          </a:xfrm>
        </p:spPr>
        <p:txBody>
          <a:bodyPr anchor="b">
            <a:normAutofit/>
          </a:bodyPr>
          <a:lstStyle/>
          <a:p>
            <a:r>
              <a:rPr lang="en-IN" sz="2800" b="1" dirty="0">
                <a:solidFill>
                  <a:schemeClr val="tx1"/>
                </a:solidFill>
              </a:rPr>
              <a:t>Login Page: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48075" y="1077516"/>
            <a:ext cx="8077200" cy="46184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14327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5BB89-4FC2-4609-A983-BEAB37A2C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2816157"/>
          </a:xfrm>
        </p:spPr>
        <p:txBody>
          <a:bodyPr anchor="b">
            <a:normAutofit/>
          </a:bodyPr>
          <a:lstStyle/>
          <a:p>
            <a:r>
              <a:rPr lang="en-IN" sz="2800" b="1" dirty="0">
                <a:solidFill>
                  <a:schemeClr val="tx1"/>
                </a:solidFill>
              </a:rPr>
              <a:t>User Dashboard: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97631" y="933650"/>
            <a:ext cx="8042977" cy="45241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85577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5BB89-4FC2-4609-A983-BEAB37A2C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695278" cy="3465543"/>
          </a:xfrm>
        </p:spPr>
        <p:txBody>
          <a:bodyPr anchor="b">
            <a:normAutofit/>
          </a:bodyPr>
          <a:lstStyle/>
          <a:p>
            <a:pPr algn="ctr"/>
            <a:r>
              <a:rPr lang="en-IN" sz="2800" b="1" dirty="0">
                <a:solidFill>
                  <a:schemeClr val="tx1"/>
                </a:solidFill>
              </a:rPr>
              <a:t>Filter Genres </a:t>
            </a:r>
            <a:br>
              <a:rPr lang="en-IN" sz="2800" b="1" dirty="0">
                <a:solidFill>
                  <a:schemeClr val="tx1"/>
                </a:solidFill>
              </a:rPr>
            </a:br>
            <a:r>
              <a:rPr lang="en-IN" sz="2800" b="1" dirty="0">
                <a:solidFill>
                  <a:schemeClr val="tx1"/>
                </a:solidFill>
              </a:rPr>
              <a:t>And </a:t>
            </a:r>
            <a:br>
              <a:rPr lang="en-IN" sz="2800" b="1" dirty="0">
                <a:solidFill>
                  <a:schemeClr val="tx1"/>
                </a:solidFill>
              </a:rPr>
            </a:br>
            <a:r>
              <a:rPr lang="en-IN" sz="2800" b="1" dirty="0">
                <a:solidFill>
                  <a:schemeClr val="tx1"/>
                </a:solidFill>
              </a:rPr>
              <a:t>Search Product: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44925" y="1304925"/>
            <a:ext cx="7721600" cy="4343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85577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D2A33-863C-4923-BF17-6AA29A113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3052849"/>
          </a:xfrm>
        </p:spPr>
        <p:txBody>
          <a:bodyPr anchor="b">
            <a:normAutofit/>
          </a:bodyPr>
          <a:lstStyle/>
          <a:p>
            <a:r>
              <a:rPr lang="en-IN" sz="2600" b="1" dirty="0">
                <a:solidFill>
                  <a:schemeClr val="tx1"/>
                </a:solidFill>
              </a:rPr>
              <a:t>Choose/Book Movie: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00475" y="1131689"/>
            <a:ext cx="7724775" cy="43451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8769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61E60-5EDA-46D7-A163-E0FF4BB8D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2947653"/>
          </a:xfrm>
        </p:spPr>
        <p:txBody>
          <a:bodyPr anchor="b">
            <a:normAutofit/>
          </a:bodyPr>
          <a:lstStyle/>
          <a:p>
            <a:r>
              <a:rPr lang="en-IN" sz="2800" b="1" dirty="0">
                <a:solidFill>
                  <a:schemeClr val="tx1"/>
                </a:solidFill>
              </a:rPr>
              <a:t>Adding to Cart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43350" y="752475"/>
            <a:ext cx="7620000" cy="4286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843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61E60-5EDA-46D7-A163-E0FF4BB8D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2923376"/>
          </a:xfrm>
        </p:spPr>
        <p:txBody>
          <a:bodyPr anchor="b">
            <a:normAutofit/>
          </a:bodyPr>
          <a:lstStyle/>
          <a:p>
            <a:r>
              <a:rPr lang="en-IN" sz="2800" b="1" dirty="0">
                <a:solidFill>
                  <a:schemeClr val="tx1"/>
                </a:solidFill>
              </a:rPr>
              <a:t>Adding to Cart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82482" y="1200150"/>
            <a:ext cx="7772400" cy="43719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843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5BF97-70C7-4BE3-A602-3095EA6E2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3085217"/>
          </a:xfrm>
        </p:spPr>
        <p:txBody>
          <a:bodyPr anchor="b">
            <a:normAutofit/>
          </a:bodyPr>
          <a:lstStyle/>
          <a:p>
            <a:r>
              <a:rPr lang="en-IN" sz="2800" b="1" dirty="0">
                <a:solidFill>
                  <a:schemeClr val="tx1"/>
                </a:solidFill>
              </a:rPr>
              <a:t>Payment Page: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35916" y="1228725"/>
            <a:ext cx="7941733" cy="44672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36931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10DBF8E5-492E-9B58-E4E6-82A959DF7E18}"/>
              </a:ext>
            </a:extLst>
          </p:cNvPr>
          <p:cNvSpPr/>
          <p:nvPr/>
        </p:nvSpPr>
        <p:spPr>
          <a:xfrm>
            <a:off x="971044" y="877985"/>
            <a:ext cx="3754705" cy="4450620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624701-17C7-4FDB-844F-248D2C7C3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686" y="1529395"/>
            <a:ext cx="2978281" cy="35928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 lvl="0" indent="-228600" algn="ctr" fontAlgn="auto">
              <a:lnSpc>
                <a:spcPct val="83000"/>
              </a:lnSpc>
              <a:spcAft>
                <a:spcPts val="0"/>
              </a:spcAft>
              <a:buClr>
                <a:schemeClr val="accent1"/>
              </a:buClr>
              <a:buSzPct val="100000"/>
              <a:tabLst/>
              <a:defRPr/>
            </a:pPr>
            <a:r>
              <a:rPr kumimoji="0" lang="en-US" sz="1900" b="1" i="0" u="none" strike="noStrike" cap="all" spc="-100" normalizeH="0" noProof="0" dirty="0">
                <a:ln>
                  <a:noFill/>
                </a:ln>
                <a:solidFill>
                  <a:schemeClr val="bg1"/>
                </a:solidFill>
                <a:uLnTx/>
                <a:uFillTx/>
              </a:rPr>
              <a:t>A project PRESENTATION </a:t>
            </a:r>
            <a:br>
              <a:rPr kumimoji="0" lang="en-US" sz="1900" b="1" i="0" u="none" strike="noStrike" cap="all" spc="-100" normalizeH="0" noProof="0" dirty="0">
                <a:ln>
                  <a:noFill/>
                </a:ln>
                <a:solidFill>
                  <a:schemeClr val="bg1"/>
                </a:solidFill>
                <a:uLnTx/>
                <a:uFillTx/>
              </a:rPr>
            </a:br>
            <a:r>
              <a:rPr kumimoji="0" lang="en-US" sz="1900" b="1" i="0" u="none" strike="noStrike" cap="all" spc="-100" normalizeH="0" noProof="0" dirty="0">
                <a:ln>
                  <a:noFill/>
                </a:ln>
                <a:solidFill>
                  <a:schemeClr val="bg1"/>
                </a:solidFill>
                <a:uLnTx/>
                <a:uFillTx/>
              </a:rPr>
              <a:t>on</a:t>
            </a:r>
            <a:br>
              <a:rPr kumimoji="0" lang="en-US" sz="1900" b="1" i="0" u="none" strike="noStrike" cap="all" spc="-100" normalizeH="0" noProof="0" dirty="0">
                <a:ln>
                  <a:noFill/>
                </a:ln>
                <a:solidFill>
                  <a:schemeClr val="bg1"/>
                </a:solidFill>
                <a:uLnTx/>
                <a:uFillTx/>
              </a:rPr>
            </a:br>
            <a:r>
              <a:rPr kumimoji="0" lang="en-US" sz="1900" b="1" i="0" u="none" strike="noStrike" cap="all" spc="-100" normalizeH="0" noProof="0" dirty="0">
                <a:ln>
                  <a:noFill/>
                </a:ln>
                <a:solidFill>
                  <a:schemeClr val="bg1"/>
                </a:solidFill>
                <a:uLnTx/>
                <a:uFillTx/>
              </a:rPr>
              <a:t> </a:t>
            </a:r>
            <a:br>
              <a:rPr kumimoji="0" lang="en-US" sz="1900" b="1" i="0" u="none" strike="noStrike" cap="all" spc="-100" normalizeH="0" noProof="0" dirty="0">
                <a:ln>
                  <a:noFill/>
                </a:ln>
                <a:solidFill>
                  <a:schemeClr val="bg1"/>
                </a:solidFill>
                <a:uLnTx/>
                <a:uFillTx/>
              </a:rPr>
            </a:br>
            <a:r>
              <a:rPr kumimoji="0" lang="en-US" sz="1900" b="1" i="0" u="none" strike="noStrike" cap="all" spc="-100" normalizeH="0" noProof="0" dirty="0">
                <a:ln>
                  <a:noFill/>
                </a:ln>
                <a:solidFill>
                  <a:schemeClr val="bg1"/>
                </a:solidFill>
                <a:uLnTx/>
                <a:uFillTx/>
              </a:rPr>
              <a:t>      ONLINE MOVIE TICKET BOOKING</a:t>
            </a:r>
            <a:br>
              <a:rPr kumimoji="0" lang="en-US" sz="1900" b="1" i="0" u="none" strike="noStrike" cap="all" spc="-100" normalizeH="0" noProof="0" dirty="0">
                <a:ln>
                  <a:noFill/>
                </a:ln>
                <a:solidFill>
                  <a:schemeClr val="bg1"/>
                </a:solidFill>
                <a:uLnTx/>
                <a:uFillTx/>
              </a:rPr>
            </a:br>
            <a:br>
              <a:rPr kumimoji="0" lang="en-US" sz="1900" b="1" i="0" u="none" strike="noStrike" cap="all" spc="-100" normalizeH="0" noProof="0" dirty="0">
                <a:ln>
                  <a:noFill/>
                </a:ln>
                <a:solidFill>
                  <a:schemeClr val="bg1"/>
                </a:solidFill>
                <a:uLnTx/>
                <a:uFillTx/>
              </a:rPr>
            </a:br>
            <a:r>
              <a:rPr kumimoji="0" lang="en-US" sz="1900" b="1" i="0" u="none" strike="noStrike" cap="all" spc="-100" normalizeH="0" noProof="0" dirty="0">
                <a:ln>
                  <a:noFill/>
                </a:ln>
                <a:solidFill>
                  <a:schemeClr val="bg1"/>
                </a:solidFill>
                <a:uLnTx/>
                <a:uFillTx/>
              </a:rPr>
              <a:t>Presented By :      </a:t>
            </a:r>
            <a:br>
              <a:rPr kumimoji="0" lang="en-US" sz="1900" b="1" i="0" u="none" strike="noStrike" cap="all" spc="-100" normalizeH="0" noProof="0" dirty="0">
                <a:ln>
                  <a:noFill/>
                </a:ln>
                <a:solidFill>
                  <a:schemeClr val="bg1"/>
                </a:solidFill>
                <a:uLnTx/>
                <a:uFillTx/>
              </a:rPr>
            </a:br>
            <a:r>
              <a:rPr lang="en-US" sz="1900" b="1" cap="all" spc="-100" dirty="0">
                <a:solidFill>
                  <a:schemeClr val="bg1"/>
                </a:solidFill>
              </a:rPr>
              <a:t>Group</a:t>
            </a:r>
            <a:r>
              <a:rPr kumimoji="0" lang="en-US" sz="1900" b="1" i="0" u="none" strike="noStrike" cap="all" spc="-100" normalizeH="0" noProof="0" dirty="0">
                <a:ln>
                  <a:noFill/>
                </a:ln>
                <a:solidFill>
                  <a:schemeClr val="bg1"/>
                </a:solidFill>
                <a:uLnTx/>
                <a:uFillTx/>
              </a:rPr>
              <a:t>:- 10</a:t>
            </a:r>
            <a:r>
              <a:rPr kumimoji="0" lang="en-US" sz="1900" b="1" i="0" u="none" strike="noStrike" cap="all" spc="-100" normalizeH="0" noProof="0" dirty="0">
                <a:ln>
                  <a:noFill/>
                </a:ln>
                <a:solidFill>
                  <a:schemeClr val="bg1"/>
                </a:solidFill>
                <a:highlight>
                  <a:srgbClr val="FF0000"/>
                </a:highlight>
                <a:uLnTx/>
                <a:uFillTx/>
              </a:rPr>
              <a:t> </a:t>
            </a:r>
            <a:br>
              <a:rPr kumimoji="0" lang="en-US" sz="1900" i="0" u="none" strike="noStrike" cap="all" spc="-100" normalizeH="0" noProof="0" dirty="0">
                <a:ln>
                  <a:noFill/>
                </a:ln>
                <a:solidFill>
                  <a:schemeClr val="bg1"/>
                </a:solidFill>
                <a:highlight>
                  <a:srgbClr val="FF0000"/>
                </a:highlight>
                <a:uLnTx/>
                <a:uFillTx/>
              </a:rPr>
            </a:br>
            <a:br>
              <a:rPr kumimoji="0" lang="en-US" sz="1900" i="0" u="none" strike="noStrike" cap="all" spc="-100" normalizeH="0" noProof="0" dirty="0">
                <a:ln>
                  <a:noFill/>
                </a:ln>
                <a:solidFill>
                  <a:schemeClr val="bg1"/>
                </a:solidFill>
                <a:highlight>
                  <a:srgbClr val="FF0000"/>
                </a:highlight>
                <a:uLnTx/>
                <a:uFillTx/>
              </a:rPr>
            </a:br>
            <a:br>
              <a:rPr kumimoji="0" lang="en-US" sz="1900" i="0" u="none" strike="noStrike" cap="all" spc="-100" normalizeH="0" noProof="0" dirty="0">
                <a:ln>
                  <a:noFill/>
                </a:ln>
                <a:solidFill>
                  <a:schemeClr val="bg1"/>
                </a:solidFill>
                <a:highlight>
                  <a:srgbClr val="FF0000"/>
                </a:highlight>
                <a:uLnTx/>
                <a:uFillTx/>
              </a:rPr>
            </a:br>
            <a:endParaRPr lang="en-US" sz="1900" cap="all" spc="-100" dirty="0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095ADA8-508E-4EC9-B8E2-7E294B17C9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4246199"/>
              </p:ext>
            </p:extLst>
          </p:nvPr>
        </p:nvGraphicFramePr>
        <p:xfrm>
          <a:off x="5399153" y="645106"/>
          <a:ext cx="6097072" cy="5068424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4208735">
                  <a:extLst>
                    <a:ext uri="{9D8B030D-6E8A-4147-A177-3AD203B41FA5}">
                      <a16:colId xmlns:a16="http://schemas.microsoft.com/office/drawing/2014/main" val="3825819438"/>
                    </a:ext>
                  </a:extLst>
                </a:gridCol>
                <a:gridCol w="1888337">
                  <a:extLst>
                    <a:ext uri="{9D8B030D-6E8A-4147-A177-3AD203B41FA5}">
                      <a16:colId xmlns:a16="http://schemas.microsoft.com/office/drawing/2014/main" val="587005795"/>
                    </a:ext>
                  </a:extLst>
                </a:gridCol>
              </a:tblGrid>
              <a:tr h="602273">
                <a:tc>
                  <a:txBody>
                    <a:bodyPr/>
                    <a:lstStyle/>
                    <a:p>
                      <a:r>
                        <a:rPr lang="en-IN" sz="1900" b="1" cap="none" spc="0" dirty="0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 marL="89069" marR="63620" marT="127241" marB="12724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900" b="1" cap="none" spc="0" dirty="0">
                          <a:solidFill>
                            <a:schemeClr val="bg1"/>
                          </a:solidFill>
                        </a:rPr>
                        <a:t>ID</a:t>
                      </a:r>
                    </a:p>
                  </a:txBody>
                  <a:tcPr marL="89069" marR="63620" marT="127241" marB="12724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106898"/>
                  </a:ext>
                </a:extLst>
              </a:tr>
              <a:tr h="496239">
                <a:tc>
                  <a:txBody>
                    <a:bodyPr/>
                    <a:lstStyle/>
                    <a:p>
                      <a:r>
                        <a:rPr lang="en-IN" sz="1700" cap="none" spc="0" dirty="0">
                          <a:solidFill>
                            <a:schemeClr val="tx1"/>
                          </a:solidFill>
                        </a:rPr>
                        <a:t>Akula Keerthi Naga Sai Sri</a:t>
                      </a:r>
                    </a:p>
                  </a:txBody>
                  <a:tcPr marL="89069" marR="63620" marT="63620" marB="12724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cap="none" spc="0" dirty="0">
                          <a:solidFill>
                            <a:schemeClr val="tx1"/>
                          </a:solidFill>
                        </a:rPr>
                        <a:t>2566784</a:t>
                      </a:r>
                    </a:p>
                  </a:txBody>
                  <a:tcPr marL="89069" marR="63620" marT="63620" marB="12724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5411856"/>
                  </a:ext>
                </a:extLst>
              </a:tr>
              <a:tr h="496239">
                <a:tc>
                  <a:txBody>
                    <a:bodyPr/>
                    <a:lstStyle/>
                    <a:p>
                      <a:r>
                        <a:rPr lang="en-US" sz="1700" cap="none" spc="0" dirty="0" err="1">
                          <a:solidFill>
                            <a:schemeClr val="tx1"/>
                          </a:solidFill>
                        </a:rPr>
                        <a:t>Pachaiyappan</a:t>
                      </a:r>
                      <a:r>
                        <a:rPr lang="en-US" sz="1700" cap="none" spc="0" dirty="0">
                          <a:solidFill>
                            <a:schemeClr val="tx1"/>
                          </a:solidFill>
                        </a:rPr>
                        <a:t> Sakthivel</a:t>
                      </a:r>
                      <a:endParaRPr lang="en-IN" sz="17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9069" marR="63620" marT="63620" marB="12724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1700" cap="none" spc="0" dirty="0">
                          <a:solidFill>
                            <a:schemeClr val="tx1"/>
                          </a:solidFill>
                        </a:rPr>
                        <a:t>2568358</a:t>
                      </a:r>
                    </a:p>
                  </a:txBody>
                  <a:tcPr marL="89069" marR="63620" marT="63620" marB="12724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224420"/>
                  </a:ext>
                </a:extLst>
              </a:tr>
              <a:tr h="496239">
                <a:tc>
                  <a:txBody>
                    <a:bodyPr/>
                    <a:lstStyle/>
                    <a:p>
                      <a:r>
                        <a:rPr lang="en-IN" sz="1700" cap="none" spc="0" dirty="0" err="1">
                          <a:solidFill>
                            <a:schemeClr val="tx1"/>
                          </a:solidFill>
                        </a:rPr>
                        <a:t>Gangavarapu</a:t>
                      </a:r>
                      <a:r>
                        <a:rPr lang="en-IN" sz="1700" cap="none" spc="0" dirty="0">
                          <a:solidFill>
                            <a:schemeClr val="tx1"/>
                          </a:solidFill>
                        </a:rPr>
                        <a:t> Supriya</a:t>
                      </a:r>
                    </a:p>
                  </a:txBody>
                  <a:tcPr marL="89069" marR="63620" marT="63620" marB="12724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1700" cap="none" spc="0" dirty="0">
                          <a:solidFill>
                            <a:schemeClr val="tx1"/>
                          </a:solidFill>
                        </a:rPr>
                        <a:t>2568383</a:t>
                      </a:r>
                    </a:p>
                  </a:txBody>
                  <a:tcPr marL="89069" marR="63620" marT="63620" marB="12724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538557"/>
                  </a:ext>
                </a:extLst>
              </a:tr>
              <a:tr h="496239">
                <a:tc>
                  <a:txBody>
                    <a:bodyPr/>
                    <a:lstStyle/>
                    <a:p>
                      <a:r>
                        <a:rPr lang="en-US" sz="1700" cap="none" spc="0" dirty="0" err="1">
                          <a:solidFill>
                            <a:schemeClr val="tx1"/>
                          </a:solidFill>
                        </a:rPr>
                        <a:t>Pagidimarry</a:t>
                      </a:r>
                      <a:r>
                        <a:rPr lang="en-US" sz="1700" cap="none" spc="0" dirty="0">
                          <a:solidFill>
                            <a:schemeClr val="tx1"/>
                          </a:solidFill>
                        </a:rPr>
                        <a:t> Abhishek</a:t>
                      </a:r>
                      <a:endParaRPr lang="en-IN" sz="17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9069" marR="63620" marT="63620" marB="12724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cap="none" spc="0" dirty="0">
                          <a:solidFill>
                            <a:schemeClr val="tx1"/>
                          </a:solidFill>
                        </a:rPr>
                        <a:t>2569162</a:t>
                      </a:r>
                    </a:p>
                  </a:txBody>
                  <a:tcPr marL="89069" marR="63620" marT="63620" marB="12724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575423"/>
                  </a:ext>
                </a:extLst>
              </a:tr>
              <a:tr h="496239">
                <a:tc>
                  <a:txBody>
                    <a:bodyPr/>
                    <a:lstStyle/>
                    <a:p>
                      <a:r>
                        <a:rPr lang="en-US" sz="1700" cap="none" spc="0" dirty="0">
                          <a:solidFill>
                            <a:schemeClr val="tx1"/>
                          </a:solidFill>
                        </a:rPr>
                        <a:t>Mayank Tiwari</a:t>
                      </a:r>
                    </a:p>
                  </a:txBody>
                  <a:tcPr marL="89069" marR="63620" marT="63620" marB="12724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 dirty="0">
                          <a:solidFill>
                            <a:schemeClr val="tx1"/>
                          </a:solidFill>
                        </a:rPr>
                        <a:t>2567234</a:t>
                      </a:r>
                      <a:endParaRPr lang="en-IN" sz="17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9069" marR="63620" marT="63620" marB="12724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268261"/>
                  </a:ext>
                </a:extLst>
              </a:tr>
              <a:tr h="496239">
                <a:tc>
                  <a:txBody>
                    <a:bodyPr/>
                    <a:lstStyle/>
                    <a:p>
                      <a:r>
                        <a:rPr lang="en-US" sz="1700" cap="none" spc="0" dirty="0" err="1">
                          <a:solidFill>
                            <a:schemeClr val="tx1"/>
                          </a:solidFill>
                        </a:rPr>
                        <a:t>Bejjanki</a:t>
                      </a:r>
                      <a:r>
                        <a:rPr lang="en-US" sz="1700" cap="none" spc="0" dirty="0">
                          <a:solidFill>
                            <a:schemeClr val="tx1"/>
                          </a:solidFill>
                        </a:rPr>
                        <a:t> Archana</a:t>
                      </a:r>
                      <a:endParaRPr lang="en-IN" sz="17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9069" marR="63620" marT="63620" marB="12724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 dirty="0">
                          <a:solidFill>
                            <a:schemeClr val="tx1"/>
                          </a:solidFill>
                        </a:rPr>
                        <a:t>2567606</a:t>
                      </a:r>
                      <a:endParaRPr lang="en-IN" sz="17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9069" marR="63620" marT="63620" marB="12724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0762082"/>
                  </a:ext>
                </a:extLst>
              </a:tr>
              <a:tr h="496239">
                <a:tc>
                  <a:txBody>
                    <a:bodyPr/>
                    <a:lstStyle/>
                    <a:p>
                      <a:r>
                        <a:rPr lang="en-IN" sz="1700" cap="none" spc="0" dirty="0">
                          <a:solidFill>
                            <a:schemeClr val="tx1"/>
                          </a:solidFill>
                        </a:rPr>
                        <a:t>Raghu DN</a:t>
                      </a:r>
                    </a:p>
                  </a:txBody>
                  <a:tcPr marL="89069" marR="63620" marT="63620" marB="12724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 dirty="0">
                          <a:solidFill>
                            <a:schemeClr val="tx1"/>
                          </a:solidFill>
                        </a:rPr>
                        <a:t>2567148</a:t>
                      </a:r>
                      <a:endParaRPr lang="en-IN" sz="17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9069" marR="63620" marT="63620" marB="12724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744841"/>
                  </a:ext>
                </a:extLst>
              </a:tr>
              <a:tr h="496239">
                <a:tc>
                  <a:txBody>
                    <a:bodyPr/>
                    <a:lstStyle/>
                    <a:p>
                      <a:r>
                        <a:rPr lang="en-IN" sz="1700" cap="none" spc="0" dirty="0">
                          <a:solidFill>
                            <a:schemeClr val="tx1"/>
                          </a:solidFill>
                        </a:rPr>
                        <a:t>Ripu Ranjan</a:t>
                      </a:r>
                    </a:p>
                  </a:txBody>
                  <a:tcPr marL="89069" marR="63620" marT="63620" marB="12724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 dirty="0">
                          <a:solidFill>
                            <a:schemeClr val="tx1"/>
                          </a:solidFill>
                        </a:rPr>
                        <a:t>2567783</a:t>
                      </a:r>
                      <a:endParaRPr lang="en-IN" sz="17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9069" marR="63620" marT="63620" marB="12724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1146770"/>
                  </a:ext>
                </a:extLst>
              </a:tr>
              <a:tr h="496239">
                <a:tc>
                  <a:txBody>
                    <a:bodyPr/>
                    <a:lstStyle/>
                    <a:p>
                      <a:r>
                        <a:rPr lang="en-US" sz="1700" cap="none" spc="0" dirty="0" err="1">
                          <a:solidFill>
                            <a:schemeClr val="tx1"/>
                          </a:solidFill>
                        </a:rPr>
                        <a:t>Adabala</a:t>
                      </a:r>
                      <a:r>
                        <a:rPr lang="en-US" sz="1700" cap="none" spc="0" dirty="0">
                          <a:solidFill>
                            <a:schemeClr val="tx1"/>
                          </a:solidFill>
                        </a:rPr>
                        <a:t> Veera Venkata Surya Pavan</a:t>
                      </a:r>
                      <a:endParaRPr lang="en-IN" sz="17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9069" marR="63620" marT="63620" marB="12724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 dirty="0">
                          <a:solidFill>
                            <a:schemeClr val="tx1"/>
                          </a:solidFill>
                        </a:rPr>
                        <a:t>2567360</a:t>
                      </a:r>
                    </a:p>
                  </a:txBody>
                  <a:tcPr marL="89069" marR="63620" marT="63620" marB="12724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133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9023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wipe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19B51-9155-470C-924E-9D5F6C610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19" y="612843"/>
            <a:ext cx="2808567" cy="3319886"/>
          </a:xfrm>
        </p:spPr>
        <p:txBody>
          <a:bodyPr anchor="b">
            <a:normAutofit/>
          </a:bodyPr>
          <a:lstStyle/>
          <a:p>
            <a:r>
              <a:rPr lang="en-IN" sz="2800" b="1" dirty="0">
                <a:solidFill>
                  <a:schemeClr val="tx1"/>
                </a:solidFill>
              </a:rPr>
              <a:t>Order Summary Page: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31707" y="1152526"/>
            <a:ext cx="7450667" cy="4191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18807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19B51-9155-470C-924E-9D5F6C610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12842"/>
            <a:ext cx="2298138" cy="2971929"/>
          </a:xfrm>
        </p:spPr>
        <p:txBody>
          <a:bodyPr anchor="b">
            <a:normAutofit/>
          </a:bodyPr>
          <a:lstStyle/>
          <a:p>
            <a:r>
              <a:rPr lang="en-IN" sz="2800" b="1" dirty="0">
                <a:solidFill>
                  <a:schemeClr val="tx1"/>
                </a:solidFill>
              </a:rPr>
              <a:t>Previous Order: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6350" y="1066800"/>
            <a:ext cx="7670800" cy="43148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18807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290AE-27DC-4522-AFE1-59D024385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654818" cy="2955745"/>
          </a:xfrm>
        </p:spPr>
        <p:txBody>
          <a:bodyPr anchor="b">
            <a:normAutofit/>
          </a:bodyPr>
          <a:lstStyle/>
          <a:p>
            <a:r>
              <a:rPr lang="en-IN" sz="2800" b="1" dirty="0">
                <a:solidFill>
                  <a:schemeClr val="tx1"/>
                </a:solidFill>
              </a:rPr>
              <a:t>Admin Login: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76675" y="1095375"/>
            <a:ext cx="7518400" cy="4229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89827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290AE-27DC-4522-AFE1-59D024385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2816157"/>
          </a:xfrm>
        </p:spPr>
        <p:txBody>
          <a:bodyPr anchor="b">
            <a:normAutofit/>
          </a:bodyPr>
          <a:lstStyle/>
          <a:p>
            <a:r>
              <a:rPr lang="en-IN" sz="2800" b="1" dirty="0">
                <a:solidFill>
                  <a:schemeClr val="tx1"/>
                </a:solidFill>
              </a:rPr>
              <a:t>Admin page: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06825" y="962025"/>
            <a:ext cx="7785100" cy="43791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89827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53078-5762-42A6-964D-3A15E1725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033" y="923925"/>
            <a:ext cx="2312480" cy="2704892"/>
          </a:xfrm>
        </p:spPr>
        <p:txBody>
          <a:bodyPr anchor="b">
            <a:normAutofit/>
          </a:bodyPr>
          <a:lstStyle/>
          <a:p>
            <a:r>
              <a:rPr lang="en-IN" sz="2800" b="1" dirty="0">
                <a:solidFill>
                  <a:schemeClr val="tx1"/>
                </a:solidFill>
              </a:rPr>
              <a:t>Add Movie: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52307" y="923925"/>
            <a:ext cx="7958667" cy="47081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9125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AE3A3-FDA3-45E2-AAC8-C05931ED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2696799"/>
          </a:xfrm>
        </p:spPr>
        <p:txBody>
          <a:bodyPr anchor="b">
            <a:normAutofit/>
          </a:bodyPr>
          <a:lstStyle/>
          <a:p>
            <a:r>
              <a:rPr lang="en-IN" sz="2800" b="1" dirty="0">
                <a:solidFill>
                  <a:schemeClr val="tx1"/>
                </a:solidFill>
              </a:rPr>
              <a:t>Add Movie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60282" y="1085850"/>
            <a:ext cx="7450667" cy="4191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77795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C263F-D4FF-42DD-83A0-6C37D12C4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2615879"/>
          </a:xfrm>
        </p:spPr>
        <p:txBody>
          <a:bodyPr anchor="b">
            <a:normAutofit/>
          </a:bodyPr>
          <a:lstStyle/>
          <a:p>
            <a:r>
              <a:rPr lang="en-IN" sz="2800" b="1" dirty="0">
                <a:solidFill>
                  <a:schemeClr val="tx1"/>
                </a:solidFill>
              </a:rPr>
              <a:t>Edit Movie: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38575" y="1181101"/>
            <a:ext cx="7496174" cy="42165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01555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095F7-BC3E-4393-9224-912AE4979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557714" cy="2672523"/>
          </a:xfrm>
        </p:spPr>
        <p:txBody>
          <a:bodyPr anchor="b">
            <a:normAutofit/>
          </a:bodyPr>
          <a:lstStyle/>
          <a:p>
            <a:r>
              <a:rPr lang="en-IN" sz="2800" b="1" dirty="0">
                <a:solidFill>
                  <a:schemeClr val="tx1"/>
                </a:solidFill>
              </a:rPr>
              <a:t>Delete Movie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87597" y="1228725"/>
            <a:ext cx="7823201" cy="44005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27302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5AEAD-7F05-4D35-A3DF-897B06409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2712984"/>
          </a:xfrm>
        </p:spPr>
        <p:txBody>
          <a:bodyPr anchor="b">
            <a:normAutofit/>
          </a:bodyPr>
          <a:lstStyle/>
          <a:p>
            <a:r>
              <a:rPr lang="en-IN" sz="2800" b="1" dirty="0">
                <a:solidFill>
                  <a:schemeClr val="tx1"/>
                </a:solidFill>
              </a:rPr>
              <a:t>Users List: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24750" y="1057276"/>
            <a:ext cx="7620000" cy="4286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09675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CF30B-7039-41AA-8790-2262FF1CB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01" y="612843"/>
            <a:ext cx="2573267" cy="3214690"/>
          </a:xfrm>
        </p:spPr>
        <p:txBody>
          <a:bodyPr anchor="b">
            <a:normAutofit/>
          </a:bodyPr>
          <a:lstStyle/>
          <a:p>
            <a:r>
              <a:rPr lang="en-IN" sz="2800" b="1" dirty="0">
                <a:solidFill>
                  <a:schemeClr val="tx1"/>
                </a:solidFill>
              </a:rPr>
              <a:t>Active Orders of a</a:t>
            </a:r>
            <a:br>
              <a:rPr lang="en-IN" sz="2800" b="1" dirty="0">
                <a:solidFill>
                  <a:schemeClr val="tx1"/>
                </a:solidFill>
              </a:rPr>
            </a:br>
            <a:r>
              <a:rPr lang="en-IN" sz="2800" b="1" dirty="0">
                <a:solidFill>
                  <a:schemeClr val="tx1"/>
                </a:solidFill>
              </a:rPr>
              <a:t>User: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13690" y="1057275"/>
            <a:ext cx="7992534" cy="4495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98333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opcorn and drink in an empty red theater">
            <a:extLst>
              <a:ext uri="{FF2B5EF4-FFF2-40B4-BE49-F238E27FC236}">
                <a16:creationId xmlns:a16="http://schemas.microsoft.com/office/drawing/2014/main" id="{AA9E905E-8F5E-01D4-9052-44DA16ADA8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88" r="9091" b="10315"/>
          <a:stretch/>
        </p:blipFill>
        <p:spPr>
          <a:xfrm>
            <a:off x="-1454595" y="-334726"/>
            <a:ext cx="12191980" cy="685799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F985EDD-640F-4548-8065-3387C05D41D0}"/>
              </a:ext>
            </a:extLst>
          </p:cNvPr>
          <p:cNvSpPr/>
          <p:nvPr/>
        </p:nvSpPr>
        <p:spPr>
          <a:xfrm>
            <a:off x="558350" y="632030"/>
            <a:ext cx="4817845" cy="478963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159728-5F36-4A52-BAE2-CFBE402A2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069" y="839014"/>
            <a:ext cx="4227126" cy="868405"/>
          </a:xfrm>
        </p:spPr>
        <p:txBody>
          <a:bodyPr>
            <a:normAutofit/>
          </a:bodyPr>
          <a:lstStyle/>
          <a:p>
            <a:r>
              <a:rPr lang="en-IN" sz="4400" u="sng" dirty="0">
                <a:highlight>
                  <a:srgbClr val="000000"/>
                </a:highlight>
                <a:cs typeface="Times New Roman" pitchFamily="18" charset="0"/>
              </a:rPr>
              <a:t>Introduction :</a:t>
            </a:r>
            <a:endParaRPr lang="en-IN" sz="4400" u="sng" dirty="0"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D76BD-9C83-45A1-90C3-10818ACC5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043" y="1861168"/>
            <a:ext cx="4602152" cy="4157818"/>
          </a:xfrm>
        </p:spPr>
        <p:txBody>
          <a:bodyPr>
            <a:normAutofit/>
          </a:bodyPr>
          <a:lstStyle/>
          <a:p>
            <a:pPr marL="0" marR="568325" indent="0" algn="just">
              <a:lnSpc>
                <a:spcPct val="103000"/>
              </a:lnSpc>
              <a:spcAft>
                <a:spcPts val="935"/>
              </a:spcAft>
              <a:buNone/>
            </a:pPr>
            <a:r>
              <a:rPr lang="en-US" sz="1800" dirty="0"/>
              <a:t>Traditional Movie Ticket Booking          Process.</a:t>
            </a:r>
          </a:p>
          <a:p>
            <a:pPr marL="0" marR="568325" indent="0" algn="just">
              <a:lnSpc>
                <a:spcPct val="103000"/>
              </a:lnSpc>
              <a:spcAft>
                <a:spcPts val="935"/>
              </a:spcAft>
              <a:buNone/>
            </a:pPr>
            <a:r>
              <a:rPr lang="en-US" sz="1800" dirty="0"/>
              <a:t>Challenges of Traditional Booking</a:t>
            </a:r>
          </a:p>
          <a:p>
            <a:pPr marL="0" marR="568325" indent="0" algn="just">
              <a:lnSpc>
                <a:spcPct val="103000"/>
              </a:lnSpc>
              <a:spcAft>
                <a:spcPts val="935"/>
              </a:spcAft>
              <a:buNone/>
            </a:pPr>
            <a:r>
              <a:rPr lang="en-US" sz="1800" dirty="0"/>
              <a:t>Roles and Activities in Online Booking</a:t>
            </a:r>
          </a:p>
          <a:p>
            <a:pPr marL="0" marR="568325" indent="0" algn="just">
              <a:lnSpc>
                <a:spcPct val="103000"/>
              </a:lnSpc>
              <a:spcAft>
                <a:spcPts val="935"/>
              </a:spcAft>
              <a:buNone/>
            </a:pPr>
            <a:r>
              <a:rPr lang="en-US" sz="1800" dirty="0"/>
              <a:t>Efficiency and Updated Information</a:t>
            </a:r>
          </a:p>
          <a:p>
            <a:pPr marL="0" marR="568325" indent="0" algn="just">
              <a:lnSpc>
                <a:spcPct val="103000"/>
              </a:lnSpc>
              <a:spcAft>
                <a:spcPts val="935"/>
              </a:spcAft>
              <a:buNone/>
            </a:pPr>
            <a:r>
              <a:rPr lang="en-US" sz="1800" dirty="0"/>
              <a:t>Real-life Understanding</a:t>
            </a:r>
          </a:p>
        </p:txBody>
      </p:sp>
    </p:spTree>
    <p:extLst>
      <p:ext uri="{BB962C8B-B14F-4D97-AF65-F5344CB8AC3E}">
        <p14:creationId xmlns:p14="http://schemas.microsoft.com/office/powerpoint/2010/main" val="1020681770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CF30B-7039-41AA-8790-2262FF1CB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2"/>
            <a:ext cx="2312480" cy="3093309"/>
          </a:xfrm>
        </p:spPr>
        <p:txBody>
          <a:bodyPr anchor="b">
            <a:normAutofit/>
          </a:bodyPr>
          <a:lstStyle/>
          <a:p>
            <a:r>
              <a:rPr lang="en-IN" sz="2800" b="1" dirty="0">
                <a:solidFill>
                  <a:schemeClr val="tx1"/>
                </a:solidFill>
              </a:rPr>
              <a:t>Delete an User: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36975" y="1200149"/>
            <a:ext cx="7772400" cy="43719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98333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5AEAD-7F05-4D35-A3DF-897B06409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2923376"/>
          </a:xfrm>
        </p:spPr>
        <p:txBody>
          <a:bodyPr anchor="b">
            <a:normAutofit/>
          </a:bodyPr>
          <a:lstStyle/>
          <a:p>
            <a:r>
              <a:rPr lang="en-IN" sz="2800" b="1" dirty="0">
                <a:solidFill>
                  <a:schemeClr val="tx1"/>
                </a:solidFill>
              </a:rPr>
              <a:t>Manage Purchase: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71357" y="1109067"/>
            <a:ext cx="7968193" cy="44821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09675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5AEAD-7F05-4D35-A3DF-897B06409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964" y="612842"/>
            <a:ext cx="1818235" cy="2931469"/>
          </a:xfrm>
        </p:spPr>
        <p:txBody>
          <a:bodyPr anchor="b">
            <a:normAutofit/>
          </a:bodyPr>
          <a:lstStyle/>
          <a:p>
            <a:r>
              <a:rPr lang="en-IN" sz="2800" b="1" dirty="0">
                <a:solidFill>
                  <a:schemeClr val="tx1"/>
                </a:solidFill>
              </a:rPr>
              <a:t>Testing: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47016" y="1171575"/>
            <a:ext cx="7890933" cy="44386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09675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5AEAD-7F05-4D35-A3DF-897B06409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230" y="1805437"/>
            <a:ext cx="2312480" cy="1499738"/>
          </a:xfrm>
        </p:spPr>
        <p:txBody>
          <a:bodyPr anchor="b">
            <a:normAutofit/>
          </a:bodyPr>
          <a:lstStyle/>
          <a:p>
            <a:r>
              <a:rPr lang="en-IN" sz="2800" b="1" dirty="0">
                <a:solidFill>
                  <a:schemeClr val="tx1"/>
                </a:solidFill>
              </a:rPr>
              <a:t>Postman: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47293" y="1254579"/>
            <a:ext cx="7958667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09675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owl of popcorn and remote control">
            <a:extLst>
              <a:ext uri="{FF2B5EF4-FFF2-40B4-BE49-F238E27FC236}">
                <a16:creationId xmlns:a16="http://schemas.microsoft.com/office/drawing/2014/main" id="{90583D32-972A-A49E-244D-4D11342B70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3710" b="2020"/>
          <a:stretch/>
        </p:blipFill>
        <p:spPr>
          <a:xfrm>
            <a:off x="-64716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C0FAA6-E5A5-479B-95A1-F76FC0A0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358" y="609600"/>
            <a:ext cx="8011644" cy="1320800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tx1"/>
                </a:solidFill>
              </a:rPr>
              <a:t>Conclusion: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D33CF-B840-46E8-BB78-AA4D3A64E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160" y="2160589"/>
            <a:ext cx="8116841" cy="3880773"/>
          </a:xfrm>
        </p:spPr>
        <p:txBody>
          <a:bodyPr>
            <a:normAutofit/>
          </a:bodyPr>
          <a:lstStyle/>
          <a:p>
            <a:pPr marL="0" indent="0"/>
            <a:r>
              <a:rPr lang="en-US" sz="2000" b="1" dirty="0">
                <a:solidFill>
                  <a:schemeClr val="tx1"/>
                </a:solidFill>
              </a:rPr>
              <a:t>Online Movie Ticket Booking Service.</a:t>
            </a:r>
          </a:p>
          <a:p>
            <a:pPr marL="0" indent="0"/>
            <a:r>
              <a:rPr lang="en-US" sz="2000" b="1" dirty="0">
                <a:solidFill>
                  <a:schemeClr val="tx1"/>
                </a:solidFill>
              </a:rPr>
              <a:t>Benefits of Online Movie Ticket Booking.</a:t>
            </a:r>
          </a:p>
          <a:p>
            <a:pPr marL="0" indent="0"/>
            <a:r>
              <a:rPr lang="en-US" sz="2000" b="1" dirty="0">
                <a:solidFill>
                  <a:schemeClr val="tx1"/>
                </a:solidFill>
              </a:rPr>
              <a:t>How It Works?</a:t>
            </a:r>
          </a:p>
          <a:p>
            <a:pPr marL="0" indent="0"/>
            <a:r>
              <a:rPr lang="en-US" sz="2000" b="1" dirty="0">
                <a:solidFill>
                  <a:schemeClr val="tx1"/>
                </a:solidFill>
              </a:rPr>
              <a:t>Avoiding Queue Hassles.</a:t>
            </a:r>
          </a:p>
          <a:p>
            <a:pPr marL="0" indent="0"/>
            <a:r>
              <a:rPr lang="en-US" sz="2000" b="1" dirty="0">
                <a:solidFill>
                  <a:schemeClr val="tx1"/>
                </a:solidFill>
              </a:rPr>
              <a:t>Overall Impact.</a:t>
            </a:r>
          </a:p>
          <a:p>
            <a:pPr marL="0" indent="0">
              <a:buNone/>
            </a:pPr>
            <a:endParaRPr lang="en-IN" sz="2000" b="1" dirty="0"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3199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erial view of a highway near the ocean">
            <a:extLst>
              <a:ext uri="{FF2B5EF4-FFF2-40B4-BE49-F238E27FC236}">
                <a16:creationId xmlns:a16="http://schemas.microsoft.com/office/drawing/2014/main" id="{A5BA741E-26D4-89E0-4639-0F36AACD51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5858" b="19142"/>
          <a:stretch/>
        </p:blipFill>
        <p:spPr>
          <a:xfrm>
            <a:off x="0" y="12"/>
            <a:ext cx="12192000" cy="6857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5F0DD4-6533-4B15-8F0F-D831E6E2D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2091263"/>
            <a:ext cx="8652938" cy="24615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800" b="1" cap="all" spc="-100" dirty="0">
                <a:solidFill>
                  <a:schemeClr val="tx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070384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307E11A3-8616-C6B5-6628-3C70C12699C3}"/>
              </a:ext>
            </a:extLst>
          </p:cNvPr>
          <p:cNvSpPr/>
          <p:nvPr/>
        </p:nvSpPr>
        <p:spPr>
          <a:xfrm>
            <a:off x="712099" y="797065"/>
            <a:ext cx="4766209" cy="5389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3FF2BD-4871-4530-AB34-5FE8032AC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553" y="2281954"/>
            <a:ext cx="3317735" cy="3390986"/>
          </a:xfrm>
        </p:spPr>
        <p:txBody>
          <a:bodyPr>
            <a:normAutofit/>
          </a:bodyPr>
          <a:lstStyle/>
          <a:p>
            <a:pPr algn="ctr"/>
            <a:r>
              <a:rPr lang="en-IN" sz="4400" dirty="0">
                <a:solidFill>
                  <a:srgbClr val="FFFFFF"/>
                </a:solidFill>
              </a:rPr>
              <a:t>Background of the Project:</a:t>
            </a:r>
            <a:endParaRPr lang="en-IN" sz="4400" dirty="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E5543-E20E-412D-ADCC-FE16C4D7E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1002" y="936416"/>
            <a:ext cx="5324559" cy="4985169"/>
          </a:xfrm>
        </p:spPr>
        <p:txBody>
          <a:bodyPr anchor="ctr"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sz="1700" b="1" i="0" dirty="0">
                <a:solidFill>
                  <a:schemeClr val="tx1"/>
                </a:solidFill>
                <a:effectLst/>
              </a:rPr>
              <a:t>NMS Cinemas is a chain of single screen theatres that screen movie shows of different genres and languages at very genuine prices. </a:t>
            </a:r>
          </a:p>
          <a:p>
            <a:pPr>
              <a:lnSpc>
                <a:spcPct val="100000"/>
              </a:lnSpc>
            </a:pPr>
            <a:r>
              <a:rPr lang="en-US" sz="1700" b="1" i="0" dirty="0">
                <a:solidFill>
                  <a:schemeClr val="tx1"/>
                </a:solidFill>
                <a:effectLst/>
              </a:rPr>
              <a:t>It was established in 2004 in Pune, India. Recently, the business analysts noticed a decline in sales since 2010.</a:t>
            </a:r>
          </a:p>
          <a:p>
            <a:pPr>
              <a:lnSpc>
                <a:spcPct val="100000"/>
              </a:lnSpc>
            </a:pPr>
            <a:r>
              <a:rPr lang="en-US" sz="1700" b="1" i="0" dirty="0">
                <a:solidFill>
                  <a:schemeClr val="tx1"/>
                </a:solidFill>
                <a:effectLst/>
              </a:rPr>
              <a:t> They found out that the online booking of movie tickets from apps, such as BookMyShow and Paytm were gaining more profit by eliminating middlemen from the equation.</a:t>
            </a:r>
          </a:p>
          <a:p>
            <a:pPr>
              <a:lnSpc>
                <a:spcPct val="100000"/>
              </a:lnSpc>
            </a:pPr>
            <a:r>
              <a:rPr lang="en-US" sz="1700" b="1" i="0" dirty="0">
                <a:solidFill>
                  <a:schemeClr val="tx1"/>
                </a:solidFill>
                <a:effectLst/>
              </a:rPr>
              <a:t> As a result, the team decided to hire a Full Stack developer to develop an online movie ticket booking web application with a rich and user-friendly interface. </a:t>
            </a:r>
          </a:p>
          <a:p>
            <a:pPr>
              <a:lnSpc>
                <a:spcPct val="100000"/>
              </a:lnSpc>
            </a:pPr>
            <a:r>
              <a:rPr lang="en-US" sz="1700" b="1" i="0" dirty="0">
                <a:solidFill>
                  <a:schemeClr val="tx1"/>
                </a:solidFill>
                <a:effectLst/>
              </a:rPr>
              <a:t>You are hired as the Full Stack Java developer and are asked to develop the web application.</a:t>
            </a:r>
          </a:p>
          <a:p>
            <a:pPr>
              <a:lnSpc>
                <a:spcPct val="100000"/>
              </a:lnSpc>
            </a:pPr>
            <a:r>
              <a:rPr lang="en-US" sz="1700" b="1" i="0" dirty="0">
                <a:solidFill>
                  <a:schemeClr val="tx1"/>
                </a:solidFill>
                <a:effectLst/>
              </a:rPr>
              <a:t> The management team has provided you with the requirements and their business model so that you can easily arrange different components of the application</a:t>
            </a:r>
            <a:endParaRPr lang="en-IN" sz="17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134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BF81C-0FE8-4720-A5A5-FDF44D69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281928" cy="1744183"/>
          </a:xfrm>
        </p:spPr>
        <p:txBody>
          <a:bodyPr>
            <a:normAutofit/>
          </a:bodyPr>
          <a:lstStyle/>
          <a:p>
            <a:r>
              <a:rPr lang="en-IN" b="0" i="0" dirty="0">
                <a:effectLst/>
              </a:rPr>
              <a:t>Tools and Technologies: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44AC5-A45E-42E7-BF69-6CA0B04A2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" y="2386584"/>
            <a:ext cx="6281928" cy="3648456"/>
          </a:xfrm>
        </p:spPr>
        <p:txBody>
          <a:bodyPr>
            <a:normAutofit/>
          </a:bodyPr>
          <a:lstStyle/>
          <a:p>
            <a:r>
              <a:rPr lang="en-IN" dirty="0"/>
              <a:t>Front End: Angular </a:t>
            </a:r>
          </a:p>
          <a:p>
            <a:r>
              <a:rPr lang="en-IN" dirty="0"/>
              <a:t>Server-Side: Spring Boot</a:t>
            </a:r>
          </a:p>
          <a:p>
            <a:r>
              <a:rPr lang="en-IN" dirty="0"/>
              <a:t>Backend: MySQL ,</a:t>
            </a:r>
            <a:r>
              <a:rPr lang="en-IN" b="0" i="0" dirty="0">
                <a:effectLst/>
                <a:latin typeface="Arial" panose="020B0604020202020204" pitchFamily="34" charset="0"/>
              </a:rPr>
              <a:t> </a:t>
            </a:r>
            <a:r>
              <a:rPr lang="en-IN" b="0" i="0" dirty="0">
                <a:effectLst/>
              </a:rPr>
              <a:t>Hibernate</a:t>
            </a:r>
            <a:endParaRPr lang="en-IN" dirty="0"/>
          </a:p>
          <a:p>
            <a:r>
              <a:rPr lang="en-IN" dirty="0"/>
              <a:t>Server: Tomcat </a:t>
            </a:r>
          </a:p>
          <a:p>
            <a:r>
              <a:rPr lang="en-IN" dirty="0"/>
              <a:t>Operating System: Windows 10/11</a:t>
            </a:r>
          </a:p>
          <a:p>
            <a:r>
              <a:rPr lang="en-IN" dirty="0"/>
              <a:t>Developing Method: Agile Methodology</a:t>
            </a:r>
          </a:p>
          <a:p>
            <a:endParaRPr lang="en-IN" dirty="0"/>
          </a:p>
        </p:txBody>
      </p:sp>
      <p:pic>
        <p:nvPicPr>
          <p:cNvPr id="7" name="Graphic 6" descr="Web Design">
            <a:extLst>
              <a:ext uri="{FF2B5EF4-FFF2-40B4-BE49-F238E27FC236}">
                <a16:creationId xmlns:a16="http://schemas.microsoft.com/office/drawing/2014/main" id="{18311C13-EC75-D8D3-318A-BD80F6FBF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7049" y="1922282"/>
            <a:ext cx="3322121" cy="332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90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CA93B-0B0C-4FF0-95B4-286A30A25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088763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chemeClr val="accent2"/>
                </a:solidFill>
              </a:rPr>
              <a:t>User Role: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EEDC3293-52EB-C112-8D17-C85FABB692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5265272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1C7324B7-ACAB-3C4B-ACB5-8896AC9B85F3}"/>
              </a:ext>
            </a:extLst>
          </p:cNvPr>
          <p:cNvSpPr/>
          <p:nvPr/>
        </p:nvSpPr>
        <p:spPr>
          <a:xfrm>
            <a:off x="833480" y="1310910"/>
            <a:ext cx="3252998" cy="41673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5844310"/>
      </p:ext>
    </p:extLst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16B6094-9D18-40A9-9B5E-492BF7A8B5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A16B6094-9D18-40A9-9B5E-492BF7A8B5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A6CEDD4-04DB-417B-9266-822E378B5D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DA6CEDD4-04DB-417B-9266-822E378B5D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305DB3D-A8B4-493F-B45A-00085431E5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dgm id="{C305DB3D-A8B4-493F-B45A-00085431E5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9909C01-6E34-49FB-A265-94CA839237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dgm id="{79909C01-6E34-49FB-A265-94CA839237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40F55A2-E3A9-44F2-A4D4-182DA11982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940F55A2-E3A9-44F2-A4D4-182DA11982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2A4028A-465D-47AD-AD59-341FFA5D26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>
                                            <p:graphicEl>
                                              <a:dgm id="{F2A4028A-465D-47AD-AD59-341FFA5D26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5CA09F7-B5DD-4343-91D6-AA967EFBBE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>
                                            <p:graphicEl>
                                              <a:dgm id="{65CA09F7-B5DD-4343-91D6-AA967EFBBE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C0C8424-C6F3-4F4B-8AFA-4A0B1947CD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>
                                            <p:graphicEl>
                                              <a:dgm id="{FC0C8424-C6F3-4F4B-8AFA-4A0B1947CD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0BCA403-65EC-4EBA-870F-9250F5771E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">
                                            <p:graphicEl>
                                              <a:dgm id="{90BCA403-65EC-4EBA-870F-9250F5771E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4231479-F566-44DC-8EE4-7D0DD38352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">
                                            <p:graphicEl>
                                              <a:dgm id="{94231479-F566-44DC-8EE4-7D0DD38352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EE5EB44-EB3F-43E3-9883-6DE1BCE0ED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7">
                                            <p:graphicEl>
                                              <a:dgm id="{7EE5EB44-EB3F-43E3-9883-6DE1BCE0ED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D677ECD-A36A-45BD-99A4-E91FCD3E11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">
                                            <p:graphicEl>
                                              <a:dgm id="{5D677ECD-A36A-45BD-99A4-E91FCD3E11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lvl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D15D-8AD5-439D-8DF8-30ECEDCEB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dirty="0"/>
              <a:t>Admin Role: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00DA6665-0E49-19A8-F3C8-0381EC665C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1544945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43384306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39D3A64-3B6E-408B-921F-DA3893B0BD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C39D3A64-3B6E-408B-921F-DA3893B0BD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42E494C-9D13-4710-A59D-7DA37B970D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942E494C-9D13-4710-A59D-7DA37B970D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6660BB0-6ACD-42AA-8A60-24B301A4D6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46660BB0-6ACD-42AA-8A60-24B301A4D6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06786A1-2BC8-416E-B8ED-AB691D403F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406786A1-2BC8-416E-B8ED-AB691D403F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E1280F1-84C4-464D-9C79-7766999591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dgm id="{1E1280F1-84C4-464D-9C79-7766999591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BC10462-33E9-431F-94A4-7D28F5FA89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>
                                            <p:graphicEl>
                                              <a:dgm id="{CBC10462-33E9-431F-94A4-7D28F5FA89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EE3B929-B8CB-4D67-8D38-E562B3EEDD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>
                                            <p:graphicEl>
                                              <a:dgm id="{0EE3B929-B8CB-4D67-8D38-E562B3EEDD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D9ACE-F25F-4AAA-B0BD-D3269CDC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93" y="1559768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 dirty="0">
                <a:solidFill>
                  <a:schemeClr val="tx1"/>
                </a:solidFill>
              </a:rPr>
              <a:t>Flow Chart</a:t>
            </a:r>
            <a:r>
              <a:rPr lang="en-US" sz="4800" cap="all" spc="-100" dirty="0">
                <a:solidFill>
                  <a:schemeClr val="bg1"/>
                </a:solidFill>
              </a:rPr>
              <a:t>: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8" t="-400" r="1" b="7192"/>
          <a:stretch/>
        </p:blipFill>
        <p:spPr>
          <a:xfrm>
            <a:off x="5349472" y="544690"/>
            <a:ext cx="4346224" cy="576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58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pull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5D1BC-E8AE-4607-87CD-102EDA0E3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157286"/>
            <a:ext cx="2312480" cy="1343277"/>
          </a:xfrm>
        </p:spPr>
        <p:txBody>
          <a:bodyPr anchor="b">
            <a:normAutofit/>
          </a:bodyPr>
          <a:lstStyle/>
          <a:p>
            <a:r>
              <a:rPr lang="en-IN" sz="3200" dirty="0">
                <a:solidFill>
                  <a:schemeClr val="tx1"/>
                </a:solidFill>
              </a:rPr>
              <a:t>ER-Diagram</a:t>
            </a:r>
          </a:p>
        </p:txBody>
      </p:sp>
      <p:sp>
        <p:nvSpPr>
          <p:cNvPr id="9" name="Rectangle 8"/>
          <p:cNvSpPr/>
          <p:nvPr/>
        </p:nvSpPr>
        <p:spPr>
          <a:xfrm>
            <a:off x="6153150" y="2609850"/>
            <a:ext cx="3305175" cy="2095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648325" y="2400300"/>
            <a:ext cx="781050" cy="857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:\Users\kvsivasankar\OneDrive\Desktop\ER-Diagram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62350" y="338819"/>
            <a:ext cx="8210550" cy="60864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6116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pull dir="rd"/>
  </p:transition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259D436-C82E-43E0-8A01-53DF9CED60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91CDEB-92ED-41DC-BF33-2916A76876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46BCBFB-BBC7-42F1-95CD-058E172363A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4532</TotalTime>
  <Words>512</Words>
  <Application>Microsoft Office PowerPoint</Application>
  <PresentationFormat>Widescreen</PresentationFormat>
  <Paragraphs>98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Trebuchet MS</vt:lpstr>
      <vt:lpstr>Wingdings 3</vt:lpstr>
      <vt:lpstr>Facet</vt:lpstr>
      <vt:lpstr>  ONLINE MOVIE  TICKET BOOKING</vt:lpstr>
      <vt:lpstr>A project PRESENTATION  on         ONLINE MOVIE TICKET BOOKING  Presented By :       Group:- 10    </vt:lpstr>
      <vt:lpstr>Introduction :</vt:lpstr>
      <vt:lpstr>Background of the Project:</vt:lpstr>
      <vt:lpstr>Tools and Technologies:</vt:lpstr>
      <vt:lpstr>User Role:</vt:lpstr>
      <vt:lpstr>Admin Role:</vt:lpstr>
      <vt:lpstr>Flow Chart:</vt:lpstr>
      <vt:lpstr>ER-Diagram</vt:lpstr>
      <vt:lpstr>Model Used:</vt:lpstr>
      <vt:lpstr>Home Page:</vt:lpstr>
      <vt:lpstr>Registration Page:</vt:lpstr>
      <vt:lpstr>Login Page:</vt:lpstr>
      <vt:lpstr>User Dashboard:</vt:lpstr>
      <vt:lpstr>Filter Genres  And  Search Product:</vt:lpstr>
      <vt:lpstr>Choose/Book Movie:</vt:lpstr>
      <vt:lpstr>Adding to Cart </vt:lpstr>
      <vt:lpstr>Adding to Cart </vt:lpstr>
      <vt:lpstr>Payment Page:</vt:lpstr>
      <vt:lpstr>Order Summary Page:</vt:lpstr>
      <vt:lpstr>Previous Order:</vt:lpstr>
      <vt:lpstr>Admin Login:</vt:lpstr>
      <vt:lpstr>Admin page:</vt:lpstr>
      <vt:lpstr>Add Movie:</vt:lpstr>
      <vt:lpstr>Add Movie</vt:lpstr>
      <vt:lpstr>Edit Movie:</vt:lpstr>
      <vt:lpstr>Delete Movie</vt:lpstr>
      <vt:lpstr>Users List:</vt:lpstr>
      <vt:lpstr>Active Orders of a User:</vt:lpstr>
      <vt:lpstr>Delete an User:</vt:lpstr>
      <vt:lpstr>Manage Purchase:</vt:lpstr>
      <vt:lpstr>Testing:</vt:lpstr>
      <vt:lpstr>Postman:</vt:lpstr>
      <vt:lpstr>Conclusion: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MOVIE  TICKETS BOOKING</dc:title>
  <dc:creator>Shubham Kamthe</dc:creator>
  <cp:lastModifiedBy>Keerthi Akula</cp:lastModifiedBy>
  <cp:revision>116</cp:revision>
  <dcterms:created xsi:type="dcterms:W3CDTF">2022-03-28T10:05:25Z</dcterms:created>
  <dcterms:modified xsi:type="dcterms:W3CDTF">2023-09-27T09:06:14Z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